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9" r:id="rId11"/>
    <p:sldId id="280" r:id="rId12"/>
    <p:sldId id="275" r:id="rId13"/>
    <p:sldId id="276" r:id="rId14"/>
    <p:sldId id="277" r:id="rId15"/>
    <p:sldId id="278" r:id="rId16"/>
  </p:sldIdLst>
  <p:sldSz cx="42808525" cy="30279975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A0 Bred 1 spalte" id="{A2069458-1268-47FC-8E11-76025239E728}">
          <p14:sldIdLst>
            <p14:sldId id="264"/>
            <p14:sldId id="265"/>
            <p14:sldId id="266"/>
            <p14:sldId id="267"/>
          </p14:sldIdLst>
        </p14:section>
        <p14:section name="A0 Bred 2 spalter" id="{D725E953-F1F3-403E-A664-55D10328091E}">
          <p14:sldIdLst>
            <p14:sldId id="268"/>
            <p14:sldId id="269"/>
            <p14:sldId id="270"/>
            <p14:sldId id="271"/>
          </p14:sldIdLst>
        </p14:section>
        <p14:section name="A0 Bred 3 spalter" id="{6116847E-D56A-4D51-9867-08937BCE098D}">
          <p14:sldIdLst>
            <p14:sldId id="272"/>
            <p14:sldId id="279"/>
            <p14:sldId id="280"/>
            <p14:sldId id="275"/>
          </p14:sldIdLst>
        </p14:section>
        <p14:section name="A0 Bred 4 spalter" id="{DD06F493-A4EC-4EF7-A8CE-AF780562249C}">
          <p14:sldIdLst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9999"/>
    <a:srgbClr val="FFCC00"/>
    <a:srgbClr val="FF0099"/>
    <a:srgbClr val="CC3399"/>
    <a:srgbClr val="990066"/>
    <a:srgbClr val="660066"/>
    <a:srgbClr val="660099"/>
    <a:srgbClr val="3366CC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3" autoAdjust="0"/>
    <p:restoredTop sz="94090" autoAdjust="0"/>
  </p:normalViewPr>
  <p:slideViewPr>
    <p:cSldViewPr snapToObjects="1" showGuides="1">
      <p:cViewPr varScale="1">
        <p:scale>
          <a:sx n="21" d="100"/>
          <a:sy n="21" d="100"/>
        </p:scale>
        <p:origin x="-1020" y="-168"/>
      </p:cViewPr>
      <p:guideLst>
        <p:guide orient="horz" pos="17067"/>
        <p:guide orient="horz" pos="17588"/>
        <p:guide orient="horz" pos="8091"/>
        <p:guide pos="908"/>
        <p:guide pos="26054"/>
        <p:guide pos="17523"/>
        <p:guide pos="13708"/>
        <p:guide pos="13252"/>
        <p:guide pos="17976"/>
        <p:guide pos="9442"/>
        <p:guide pos="8986"/>
        <p:guide pos="6855"/>
        <p:guide pos="7308"/>
        <p:guide pos="19652"/>
        <p:guide pos="201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C11D30-3067-4CF6-9EC6-F3B331FAC72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2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767107-9BA0-43B8-ACCD-9BF1F0B6F47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2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42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99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58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23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2706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235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46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88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388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50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53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984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711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58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107-9BA0-43B8-ACCD-9BF1F0B6F478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89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noProof="1" smtClean="0"/>
              <a:t>Technical University of Denmark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12837600"/>
            <a:ext cx="39893876" cy="2951998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24" name="Content Placeholder 15"/>
          <p:cNvSpPr>
            <a:spLocks noGrp="1"/>
          </p:cNvSpPr>
          <p:nvPr userDrawn="1">
            <p:ph sz="quarter" idx="15" hasCustomPrompt="1"/>
          </p:nvPr>
        </p:nvSpPr>
        <p:spPr>
          <a:xfrm>
            <a:off x="1439999" y="15789598"/>
            <a:ext cx="39920725" cy="113042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err="1" smtClean="0"/>
              <a:t>Brødtekst</a:t>
            </a:r>
            <a:r>
              <a:rPr lang="en-GB" noProof="0" dirty="0" smtClean="0"/>
              <a:t> (18/24 pkt.)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6287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l. tekst + tekst +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mtClean="0"/>
              <a:t>Technical University of Denmark</a:t>
            </a:r>
            <a:endParaRPr lang="en-GB" dirty="0"/>
          </a:p>
        </p:txBody>
      </p:sp>
      <p:sp>
        <p:nvSpPr>
          <p:cNvPr id="3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8540075" y="18165600"/>
            <a:ext cx="12820650" cy="969778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8540075" y="12837600"/>
            <a:ext cx="12820650" cy="5328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8540075" y="26118728"/>
            <a:ext cx="12793802" cy="969778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28540075" y="20790728"/>
            <a:ext cx="12820649" cy="5328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1441450" y="12837600"/>
            <a:ext cx="12812058" cy="14256263"/>
          </a:xfrm>
        </p:spPr>
        <p:txBody>
          <a:bodyPr/>
          <a:lstStyle>
            <a:lvl1pPr>
              <a:lnSpc>
                <a:spcPts val="6000"/>
              </a:lnSpc>
              <a:defRPr sz="4800"/>
            </a:lvl1pPr>
            <a:lvl2pPr>
              <a:defRPr b="1" baseline="0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/>
            </a:lvl3pPr>
            <a:lvl4pPr>
              <a:lnSpc>
                <a:spcPts val="4500"/>
              </a:lnSpc>
              <a:defRPr sz="3500"/>
            </a:lvl4pPr>
            <a:lvl5pPr marL="0" indent="0">
              <a:lnSpc>
                <a:spcPts val="2400"/>
              </a:lnSpc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None/>
              <a:defRPr b="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err="1" smtClean="0"/>
              <a:t>Manchet</a:t>
            </a:r>
            <a:r>
              <a:rPr lang="en-GB" noProof="0" dirty="0" smtClean="0"/>
              <a:t> (48/60 pkt.)</a:t>
            </a:r>
          </a:p>
          <a:p>
            <a:pPr lvl="1"/>
            <a:r>
              <a:rPr lang="en-GB" noProof="0" dirty="0" err="1" smtClean="0"/>
              <a:t>Manchet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</a:t>
            </a:r>
            <a:r>
              <a:rPr lang="en-GB" noProof="0" dirty="0" smtClean="0"/>
              <a:t> (35/45 pkt.)</a:t>
            </a:r>
          </a:p>
          <a:p>
            <a:pPr lvl="3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4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5"/>
            <a:r>
              <a:rPr lang="en-GB" noProof="0" dirty="0" err="1" smtClean="0"/>
              <a:t>Brødtekst</a:t>
            </a:r>
            <a:r>
              <a:rPr lang="en-GB" noProof="0" dirty="0" smtClean="0"/>
              <a:t> (18/24 pkt.)</a:t>
            </a:r>
            <a:endParaRPr lang="en-GB" noProof="0" dirty="0" smtClean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14989175" y="12837600"/>
            <a:ext cx="12812058" cy="14256263"/>
          </a:xfrm>
        </p:spPr>
        <p:txBody>
          <a:bodyPr/>
          <a:lstStyle>
            <a:lvl1pPr>
              <a:lnSpc>
                <a:spcPts val="6000"/>
              </a:lnSpc>
              <a:defRPr sz="4800"/>
            </a:lvl1pPr>
            <a:lvl2pPr>
              <a:defRPr b="1" baseline="0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/>
            </a:lvl3pPr>
            <a:lvl4pPr>
              <a:lnSpc>
                <a:spcPts val="4500"/>
              </a:lnSpc>
              <a:defRPr sz="3500"/>
            </a:lvl4pPr>
            <a:lvl5pPr marL="0" indent="0">
              <a:lnSpc>
                <a:spcPts val="2400"/>
              </a:lnSpc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None/>
              <a:defRPr b="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err="1" smtClean="0"/>
              <a:t>Manchet</a:t>
            </a:r>
            <a:r>
              <a:rPr lang="en-GB" noProof="0" dirty="0" smtClean="0"/>
              <a:t> (48/60 pkt.)</a:t>
            </a:r>
          </a:p>
          <a:p>
            <a:pPr lvl="1"/>
            <a:r>
              <a:rPr lang="en-GB" noProof="0" dirty="0" err="1" smtClean="0"/>
              <a:t>Manchet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</a:t>
            </a:r>
            <a:r>
              <a:rPr lang="en-GB" noProof="0" dirty="0" smtClean="0"/>
              <a:t> (35/45 pkt.)</a:t>
            </a:r>
          </a:p>
          <a:p>
            <a:pPr lvl="3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4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5"/>
            <a:r>
              <a:rPr lang="en-GB" noProof="0" dirty="0" err="1" smtClean="0"/>
              <a:t>Brødtekst</a:t>
            </a:r>
            <a:r>
              <a:rPr lang="en-GB" noProof="0" dirty="0" smtClean="0"/>
              <a:t> (18/24 pkt.)</a:t>
            </a:r>
            <a:endParaRPr lang="en-GB" noProof="0" dirty="0" smtClean="0"/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822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20" name="Rounded Rectangle 19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1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l. billede + 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23304" y="18167211"/>
            <a:ext cx="12793802" cy="969778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423304" y="12839211"/>
            <a:ext cx="12820649" cy="5328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4" y="5130799"/>
            <a:ext cx="26394460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26377763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mtClean="0"/>
              <a:t>Technical University of Denmark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540075" y="5155622"/>
            <a:ext cx="12826800" cy="6696741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25" name="Content Placeholder 15"/>
          <p:cNvSpPr>
            <a:spLocks noGrp="1"/>
          </p:cNvSpPr>
          <p:nvPr userDrawn="1">
            <p:ph sz="quarter" idx="16" hasCustomPrompt="1"/>
          </p:nvPr>
        </p:nvSpPr>
        <p:spPr>
          <a:xfrm>
            <a:off x="14990763" y="12837600"/>
            <a:ext cx="12827000" cy="1425626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8540075" y="26124083"/>
            <a:ext cx="12820650" cy="969778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8540075" y="12844463"/>
            <a:ext cx="12820650" cy="1327962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7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1453217" y="19676491"/>
            <a:ext cx="12812058" cy="7417372"/>
          </a:xfrm>
        </p:spPr>
        <p:txBody>
          <a:bodyPr/>
          <a:lstStyle>
            <a:lvl1pPr>
              <a:lnSpc>
                <a:spcPts val="6000"/>
              </a:lnSpc>
              <a:defRPr sz="4800"/>
            </a:lvl1pPr>
            <a:lvl2pPr>
              <a:defRPr b="1" baseline="0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/>
            </a:lvl3pPr>
            <a:lvl4pPr>
              <a:lnSpc>
                <a:spcPts val="4500"/>
              </a:lnSpc>
              <a:defRPr sz="3500"/>
            </a:lvl4pPr>
            <a:lvl5pPr marL="0" indent="0">
              <a:lnSpc>
                <a:spcPts val="2400"/>
              </a:lnSpc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None/>
              <a:defRPr b="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err="1" smtClean="0"/>
              <a:t>Manchet</a:t>
            </a:r>
            <a:r>
              <a:rPr lang="en-GB" noProof="0" dirty="0" smtClean="0"/>
              <a:t> (48/60 pkt.)</a:t>
            </a:r>
          </a:p>
          <a:p>
            <a:pPr lvl="1"/>
            <a:r>
              <a:rPr lang="en-GB" noProof="0" dirty="0" err="1" smtClean="0"/>
              <a:t>Manchet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</a:t>
            </a:r>
            <a:r>
              <a:rPr lang="en-GB" noProof="0" dirty="0" smtClean="0"/>
              <a:t> (35/45 pkt.)</a:t>
            </a:r>
          </a:p>
          <a:p>
            <a:pPr lvl="3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4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5"/>
            <a:r>
              <a:rPr lang="en-GB" noProof="0" dirty="0" err="1" smtClean="0"/>
              <a:t>Brødtekst</a:t>
            </a:r>
            <a:r>
              <a:rPr lang="en-GB" noProof="0" dirty="0" smtClean="0"/>
              <a:t> (18/24 pkt.)</a:t>
            </a:r>
            <a:endParaRPr lang="en-GB" noProof="0" dirty="0" smtClean="0"/>
          </a:p>
        </p:txBody>
      </p:sp>
      <p:sp>
        <p:nvSpPr>
          <p:cNvPr id="38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822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43" name="Rounded Rectangle 42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44" name="Picture 1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l. billede, 3 x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1441450" y="27928888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4" hasCustomPrompt="1"/>
          </p:nvPr>
        </p:nvSpPr>
        <p:spPr>
          <a:xfrm>
            <a:off x="8497210" y="27920950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5552970" y="27936952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2608730" y="27929014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29664489" y="27944890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719138" y="4497388"/>
            <a:ext cx="41422637" cy="217725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11613600"/>
            <a:ext cx="39924000" cy="1125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14" name="Line 12"/>
          <p:cNvSpPr>
            <a:spLocks noChangeShapeType="1"/>
          </p:cNvSpPr>
          <p:nvPr userDrawn="1"/>
        </p:nvSpPr>
        <p:spPr bwMode="auto">
          <a:xfrm>
            <a:off x="719138" y="4497388"/>
            <a:ext cx="414226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719138" y="26269950"/>
            <a:ext cx="414226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9998" y="9741600"/>
            <a:ext cx="39924000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16" name="Title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23428800"/>
            <a:ext cx="12825275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4952577" y="23428800"/>
            <a:ext cx="12825275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8538725" y="23428800"/>
            <a:ext cx="12825275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33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6" name="Picture 2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12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mtClean="0"/>
              <a:t>Technical University of Denmark</a:t>
            </a:r>
            <a:endParaRPr lang="en-GB" dirty="0"/>
          </a:p>
        </p:txBody>
      </p:sp>
      <p:sp>
        <p:nvSpPr>
          <p:cNvPr id="25" name="Content Placeholder 15"/>
          <p:cNvSpPr>
            <a:spLocks noGrp="1"/>
          </p:cNvSpPr>
          <p:nvPr userDrawn="1">
            <p:ph sz="quarter" idx="16" hasCustomPrompt="1"/>
          </p:nvPr>
        </p:nvSpPr>
        <p:spPr>
          <a:xfrm>
            <a:off x="11598350" y="12837600"/>
            <a:ext cx="9439200" cy="1425626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3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1758400" y="12837600"/>
            <a:ext cx="9439200" cy="142562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6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31917600" y="12844463"/>
            <a:ext cx="9439200" cy="142562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822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5" name="Rounded Rectangle 34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6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1453217" y="12837600"/>
            <a:ext cx="9429096" cy="14256263"/>
          </a:xfrm>
        </p:spPr>
        <p:txBody>
          <a:bodyPr/>
          <a:lstStyle>
            <a:lvl1pPr>
              <a:lnSpc>
                <a:spcPts val="6000"/>
              </a:lnSpc>
              <a:defRPr sz="4800"/>
            </a:lvl1pPr>
            <a:lvl2pPr>
              <a:defRPr b="1" baseline="0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/>
            </a:lvl3pPr>
            <a:lvl4pPr>
              <a:lnSpc>
                <a:spcPts val="4500"/>
              </a:lnSpc>
              <a:defRPr sz="3500"/>
            </a:lvl4pPr>
            <a:lvl5pPr marL="0" indent="0">
              <a:lnSpc>
                <a:spcPts val="2400"/>
              </a:lnSpc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None/>
              <a:defRPr b="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err="1" smtClean="0"/>
              <a:t>Manchet</a:t>
            </a:r>
            <a:r>
              <a:rPr lang="en-GB" noProof="0" dirty="0" smtClean="0"/>
              <a:t> (48/60 pkt.)</a:t>
            </a:r>
          </a:p>
          <a:p>
            <a:pPr lvl="1"/>
            <a:r>
              <a:rPr lang="en-GB" noProof="0" dirty="0" err="1" smtClean="0"/>
              <a:t>Manchet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</a:t>
            </a:r>
            <a:r>
              <a:rPr lang="en-GB" noProof="0" dirty="0" smtClean="0"/>
              <a:t> (35/45 pkt.)</a:t>
            </a:r>
          </a:p>
          <a:p>
            <a:pPr lvl="3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4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5"/>
            <a:r>
              <a:rPr lang="en-GB" noProof="0" dirty="0" err="1" smtClean="0"/>
              <a:t>Brødtekst</a:t>
            </a:r>
            <a:r>
              <a:rPr lang="en-GB" noProof="0" dirty="0" smtClean="0"/>
              <a:t> (18/24 pkt.)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5780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. tekst +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mtClean="0"/>
              <a:t>Technical University of Denmark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12837600"/>
            <a:ext cx="29757600" cy="230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24" name="Content Placeholder 15"/>
          <p:cNvSpPr>
            <a:spLocks noGrp="1"/>
          </p:cNvSpPr>
          <p:nvPr userDrawn="1">
            <p:ph sz="quarter" idx="15" hasCustomPrompt="1"/>
          </p:nvPr>
        </p:nvSpPr>
        <p:spPr>
          <a:xfrm>
            <a:off x="1440000" y="15789598"/>
            <a:ext cx="9439200" cy="113042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5" name="Content Placeholder 15"/>
          <p:cNvSpPr>
            <a:spLocks noGrp="1"/>
          </p:cNvSpPr>
          <p:nvPr userDrawn="1">
            <p:ph sz="quarter" idx="16" hasCustomPrompt="1"/>
          </p:nvPr>
        </p:nvSpPr>
        <p:spPr>
          <a:xfrm>
            <a:off x="11598350" y="15789598"/>
            <a:ext cx="9439200" cy="4390949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3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1758400" y="15789598"/>
            <a:ext cx="9439200" cy="1130426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1601450" y="26117574"/>
            <a:ext cx="9416340" cy="969778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1598351" y="20789574"/>
            <a:ext cx="9439200" cy="5328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1924625" y="18165600"/>
            <a:ext cx="9436100" cy="969778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1924625" y="12837600"/>
            <a:ext cx="9439200" cy="5328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1917537" y="26118728"/>
            <a:ext cx="9416340" cy="969778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31924624" y="20790728"/>
            <a:ext cx="9439200" cy="5328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3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6" name="Picture 1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6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. billede, 4 x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1441450" y="27928888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4" hasCustomPrompt="1"/>
          </p:nvPr>
        </p:nvSpPr>
        <p:spPr>
          <a:xfrm>
            <a:off x="8497210" y="27920950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5552970" y="27936952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2608730" y="27929014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29664489" y="27944890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719138" y="4497388"/>
            <a:ext cx="41422637" cy="217725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11613600"/>
            <a:ext cx="39924000" cy="1125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14" name="Line 12"/>
          <p:cNvSpPr>
            <a:spLocks noChangeShapeType="1"/>
          </p:cNvSpPr>
          <p:nvPr userDrawn="1"/>
        </p:nvSpPr>
        <p:spPr bwMode="auto">
          <a:xfrm>
            <a:off x="719138" y="4497388"/>
            <a:ext cx="414226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719138" y="26269950"/>
            <a:ext cx="414226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9998" y="9741600"/>
            <a:ext cx="39924000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16" name="Title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23428800"/>
            <a:ext cx="9442313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01451" y="23428800"/>
            <a:ext cx="9436099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1761451" y="23428800"/>
            <a:ext cx="9436099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1927901" y="23428800"/>
            <a:ext cx="9436099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4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l.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6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1197550" y="20467156"/>
            <a:ext cx="10136326" cy="2516665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noProof="1" smtClean="0"/>
              <a:t>Technical University of Denmark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12837600"/>
            <a:ext cx="28965262" cy="230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24" name="Content Placeholder 15"/>
          <p:cNvSpPr>
            <a:spLocks noGrp="1"/>
          </p:cNvSpPr>
          <p:nvPr userDrawn="1">
            <p:ph sz="quarter" idx="15" hasCustomPrompt="1"/>
          </p:nvPr>
        </p:nvSpPr>
        <p:spPr>
          <a:xfrm>
            <a:off x="1440000" y="15789598"/>
            <a:ext cx="28965262" cy="113042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1197550" y="12837600"/>
            <a:ext cx="10163174" cy="7629556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3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4" name="Rounded Rectangle 33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18" name="Picture 1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9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l. billede, manchet og 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1441450" y="27928888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4" hasCustomPrompt="1"/>
          </p:nvPr>
        </p:nvSpPr>
        <p:spPr>
          <a:xfrm>
            <a:off x="8497210" y="27920950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5552970" y="27936952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2608730" y="27929014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29664489" y="27944890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719138" y="4497388"/>
            <a:ext cx="41422637" cy="217725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11613600"/>
            <a:ext cx="39924000" cy="1125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14" name="Line 12"/>
          <p:cNvSpPr>
            <a:spLocks noChangeShapeType="1"/>
          </p:cNvSpPr>
          <p:nvPr userDrawn="1"/>
        </p:nvSpPr>
        <p:spPr bwMode="auto">
          <a:xfrm>
            <a:off x="719138" y="4497388"/>
            <a:ext cx="414226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719138" y="26269950"/>
            <a:ext cx="414226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9998" y="9741600"/>
            <a:ext cx="39924000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16" name="Title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23428800"/>
            <a:ext cx="39911200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83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l. billede, billedetekst og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8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439999" y="20405808"/>
            <a:ext cx="39920725" cy="985427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noProof="1" smtClean="0"/>
              <a:t>Technical University of Denmark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22520807"/>
            <a:ext cx="39893876" cy="457305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440001" y="12845808"/>
            <a:ext cx="39920724" cy="756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6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mtClean="0"/>
              <a:t>Technical University of Denmark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12837600"/>
            <a:ext cx="19598400" cy="230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24" name="Content Placeholder 15"/>
          <p:cNvSpPr>
            <a:spLocks noGrp="1"/>
          </p:cNvSpPr>
          <p:nvPr userDrawn="1">
            <p:ph sz="quarter" idx="15" hasCustomPrompt="1"/>
          </p:nvPr>
        </p:nvSpPr>
        <p:spPr>
          <a:xfrm>
            <a:off x="1440000" y="15789598"/>
            <a:ext cx="19597550" cy="113042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5" name="Content Placeholder 15"/>
          <p:cNvSpPr>
            <a:spLocks noGrp="1"/>
          </p:cNvSpPr>
          <p:nvPr userDrawn="1">
            <p:ph sz="quarter" idx="16" hasCustomPrompt="1"/>
          </p:nvPr>
        </p:nvSpPr>
        <p:spPr>
          <a:xfrm>
            <a:off x="21752800" y="12837600"/>
            <a:ext cx="19598400" cy="1425626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29" name="Rounded Rectangle 28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5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l.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6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1758275" y="24577198"/>
            <a:ext cx="19661188" cy="2516665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mtClean="0"/>
              <a:t>Technical University of Denmark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12837600"/>
            <a:ext cx="19597550" cy="230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24" name="Content Placeholder 15"/>
          <p:cNvSpPr>
            <a:spLocks noGrp="1"/>
          </p:cNvSpPr>
          <p:nvPr userDrawn="1">
            <p:ph sz="quarter" idx="15" hasCustomPrompt="1"/>
          </p:nvPr>
        </p:nvSpPr>
        <p:spPr>
          <a:xfrm>
            <a:off x="1440000" y="15789598"/>
            <a:ext cx="19597550" cy="113042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1761449" y="12837598"/>
            <a:ext cx="19599275" cy="117396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18" name="Picture 1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3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l. 2 billeder og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8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440000" y="20113200"/>
            <a:ext cx="19598400" cy="985427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mtClean="0"/>
              <a:t>Technical University of Denmark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21477599"/>
            <a:ext cx="19597550" cy="5616261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24" name="Content Placeholder 15"/>
          <p:cNvSpPr>
            <a:spLocks noGrp="1"/>
          </p:cNvSpPr>
          <p:nvPr userDrawn="1">
            <p:ph sz="quarter" idx="15" hasCustomPrompt="1"/>
          </p:nvPr>
        </p:nvSpPr>
        <p:spPr>
          <a:xfrm>
            <a:off x="21761450" y="21477600"/>
            <a:ext cx="19599275" cy="561626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440001" y="12553200"/>
            <a:ext cx="19597550" cy="756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1761449" y="20113200"/>
            <a:ext cx="19604037" cy="985427"/>
          </a:xfrm>
        </p:spPr>
        <p:txBody>
          <a:bodyPr tIns="252000"/>
          <a:lstStyle>
            <a:lvl1pPr>
              <a:lnSpc>
                <a:spcPts val="2400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6" name="Picture Placeholder 5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21761449" y="12553200"/>
            <a:ext cx="19599275" cy="756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11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l. billede, manchet, tekst og 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1441450" y="27928888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4" hasCustomPrompt="1"/>
          </p:nvPr>
        </p:nvSpPr>
        <p:spPr>
          <a:xfrm>
            <a:off x="8497210" y="27920950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5552970" y="27936952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2608730" y="27929014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29664489" y="27944890"/>
            <a:ext cx="6461312" cy="719012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719138" y="4497388"/>
            <a:ext cx="41422637" cy="217725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11613600"/>
            <a:ext cx="39924000" cy="1125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14" name="Line 12"/>
          <p:cNvSpPr>
            <a:spLocks noChangeShapeType="1"/>
          </p:cNvSpPr>
          <p:nvPr userDrawn="1"/>
        </p:nvSpPr>
        <p:spPr bwMode="auto">
          <a:xfrm>
            <a:off x="719138" y="4497388"/>
            <a:ext cx="414226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719138" y="26269950"/>
            <a:ext cx="414226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9998" y="9741600"/>
            <a:ext cx="39924000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16" name="Title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40000" y="23428800"/>
            <a:ext cx="19597550" cy="25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defRPr sz="35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21761450" y="23428800"/>
            <a:ext cx="19599275" cy="2592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7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pkt. fed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0" y="0"/>
            <a:ext cx="107965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8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138" y="4497388"/>
            <a:ext cx="41364000" cy="235727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3303" y="5130799"/>
            <a:ext cx="39927897" cy="5040636"/>
          </a:xfrm>
        </p:spPr>
        <p:txBody>
          <a:bodyPr/>
          <a:lstStyle>
            <a:lvl1pPr>
              <a:lnSpc>
                <a:spcPts val="17000"/>
              </a:lnSpc>
              <a:defRPr sz="16000"/>
            </a:lvl1pPr>
            <a:lvl2pPr>
              <a:lnSpc>
                <a:spcPts val="12000"/>
              </a:lnSpc>
              <a:defRPr sz="10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138" y="4497388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138" y="28070175"/>
            <a:ext cx="413640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10675937"/>
            <a:ext cx="39893876" cy="1295698"/>
          </a:xfrm>
        </p:spPr>
        <p:txBody>
          <a:bodyPr/>
          <a:lstStyle>
            <a:lvl1pPr>
              <a:lnSpc>
                <a:spcPts val="1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sz="6000" b="1" dirty="0" err="1" smtClean="0"/>
              <a:t>Forfatter</a:t>
            </a:r>
            <a:r>
              <a:rPr lang="en-GB" sz="6000" b="1" dirty="0" smtClean="0"/>
              <a:t>: </a:t>
            </a:r>
            <a:r>
              <a:rPr lang="en-GB" sz="6000" b="1" dirty="0" err="1" smtClean="0"/>
              <a:t>Navn</a:t>
            </a:r>
            <a:r>
              <a:rPr lang="en-GB" sz="6000" b="1" dirty="0" smtClean="0"/>
              <a:t>, </a:t>
            </a:r>
            <a:r>
              <a:rPr lang="en-GB" sz="6000" b="1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53217" y="28736377"/>
            <a:ext cx="39981600" cy="4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mtClean="0"/>
              <a:t>Technical University of Denmark</a:t>
            </a:r>
            <a:endParaRPr lang="en-GB" dirty="0"/>
          </a:p>
        </p:txBody>
      </p:sp>
      <p:sp>
        <p:nvSpPr>
          <p:cNvPr id="24" name="Content Placeholder 15"/>
          <p:cNvSpPr>
            <a:spLocks noGrp="1"/>
          </p:cNvSpPr>
          <p:nvPr userDrawn="1">
            <p:ph sz="quarter" idx="15" hasCustomPrompt="1"/>
          </p:nvPr>
        </p:nvSpPr>
        <p:spPr>
          <a:xfrm>
            <a:off x="1453217" y="12837600"/>
            <a:ext cx="12812058" cy="14256263"/>
          </a:xfrm>
        </p:spPr>
        <p:txBody>
          <a:bodyPr/>
          <a:lstStyle>
            <a:lvl1pPr>
              <a:lnSpc>
                <a:spcPts val="6000"/>
              </a:lnSpc>
              <a:defRPr sz="4800"/>
            </a:lvl1pPr>
            <a:lvl2pPr>
              <a:defRPr b="1" baseline="0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/>
            </a:lvl3pPr>
            <a:lvl4pPr>
              <a:lnSpc>
                <a:spcPts val="4500"/>
              </a:lnSpc>
              <a:defRPr sz="3500"/>
            </a:lvl4pPr>
            <a:lvl5pPr marL="0" indent="0">
              <a:lnSpc>
                <a:spcPts val="2400"/>
              </a:lnSpc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None/>
              <a:defRPr b="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err="1" smtClean="0"/>
              <a:t>Manchet</a:t>
            </a:r>
            <a:r>
              <a:rPr lang="en-GB" noProof="0" dirty="0" smtClean="0"/>
              <a:t> (48/60 pkt.)</a:t>
            </a:r>
          </a:p>
          <a:p>
            <a:pPr lvl="1"/>
            <a:r>
              <a:rPr lang="en-GB" noProof="0" dirty="0" err="1" smtClean="0"/>
              <a:t>Manchet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</a:t>
            </a:r>
            <a:r>
              <a:rPr lang="en-GB" noProof="0" dirty="0" smtClean="0"/>
              <a:t> (35/45 pkt.)</a:t>
            </a:r>
          </a:p>
          <a:p>
            <a:pPr lvl="3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4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5"/>
            <a:r>
              <a:rPr lang="en-GB" noProof="0" dirty="0" err="1" smtClean="0"/>
              <a:t>Brødtekst</a:t>
            </a:r>
            <a:r>
              <a:rPr lang="en-GB" noProof="0" dirty="0" smtClean="0"/>
              <a:t> (18/24 pkt.)</a:t>
            </a:r>
            <a:endParaRPr lang="en-GB" noProof="0" dirty="0" smtClean="0"/>
          </a:p>
        </p:txBody>
      </p:sp>
      <p:sp>
        <p:nvSpPr>
          <p:cNvPr id="25" name="Content Placeholder 15"/>
          <p:cNvSpPr>
            <a:spLocks noGrp="1"/>
          </p:cNvSpPr>
          <p:nvPr userDrawn="1">
            <p:ph sz="quarter" idx="16" hasCustomPrompt="1"/>
          </p:nvPr>
        </p:nvSpPr>
        <p:spPr>
          <a:xfrm>
            <a:off x="14990763" y="12837600"/>
            <a:ext cx="12827000" cy="1425626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3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8536901" y="12837600"/>
            <a:ext cx="12823824" cy="142562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smtClean="0"/>
              <a:t>Fourth level</a:t>
            </a:r>
            <a:endParaRPr lang="en-GB" noProof="0" dirty="0" smtClean="0"/>
          </a:p>
        </p:txBody>
      </p:sp>
      <p:sp>
        <p:nvSpPr>
          <p:cNvPr id="28" name="TextBox 17"/>
          <p:cNvSpPr txBox="1">
            <a:spLocks noChangeArrowheads="1"/>
          </p:cNvSpPr>
          <p:nvPr userDrawn="1"/>
        </p:nvSpPr>
        <p:spPr bwMode="auto">
          <a:xfrm>
            <a:off x="-6282814" y="4671116"/>
            <a:ext cx="5823457" cy="1822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2250" algn="r"/>
              </a:tabLst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br>
              <a:rPr lang="en-GB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750" algn="r"/>
              </a:tabLst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	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endParaRPr lang="en-GB" sz="3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bold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 gang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pkt. fed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mellem-rubrik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 gang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pkt. regular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2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887" y="6285587"/>
            <a:ext cx="1193667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 userDrawn="1"/>
        </p:nvSpPr>
        <p:spPr bwMode="auto">
          <a:xfrm>
            <a:off x="-1032154" y="6286218"/>
            <a:ext cx="559629" cy="7180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23" y="8837617"/>
            <a:ext cx="11259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-1038411" y="8863195"/>
            <a:ext cx="554393" cy="682726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  <p:sp>
        <p:nvSpPr>
          <p:cNvPr id="33" name="Rounded Rectangle 32"/>
          <p:cNvSpPr/>
          <p:nvPr userDrawn="1"/>
        </p:nvSpPr>
        <p:spPr bwMode="auto">
          <a:xfrm>
            <a:off x="-1605986" y="8873461"/>
            <a:ext cx="544127" cy="6981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2100" dirty="0">
              <a:latin typeface="HelveticaNeueLT Std Lt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4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4" y="5130800"/>
            <a:ext cx="3992245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4" y="12836525"/>
            <a:ext cx="39922451" cy="141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(35/45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(35/45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err="1" smtClean="0"/>
              <a:t>Brødtekst</a:t>
            </a:r>
            <a:r>
              <a:rPr lang="en-GB" noProof="0" dirty="0" smtClean="0"/>
              <a:t> (18/24 pkt.)</a:t>
            </a:r>
            <a:endParaRPr lang="en-GB" noProof="0" dirty="0" smtClean="0"/>
          </a:p>
        </p:txBody>
      </p:sp>
      <p:pic>
        <p:nvPicPr>
          <p:cNvPr id="4" name="SD_ART_Logo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37" y="1798637"/>
            <a:ext cx="15001508" cy="1807200"/>
          </a:xfrm>
          <a:prstGeom prst="rect">
            <a:avLst/>
          </a:prstGeom>
        </p:spPr>
      </p:pic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37" y="1798637"/>
            <a:ext cx="15001519" cy="1807200"/>
          </a:xfrm>
          <a:prstGeom prst="rect">
            <a:avLst/>
          </a:prstGeom>
        </p:spPr>
      </p:pic>
      <p:pic>
        <p:nvPicPr>
          <p:cNvPr id="7" name="Picture 12" descr="DTU Corporate logo_F_A0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5" y="1079500"/>
            <a:ext cx="16002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lnSpc>
          <a:spcPts val="17000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ts val="45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n-lt"/>
          <a:ea typeface="+mn-ea"/>
          <a:cs typeface="+mn-cs"/>
        </a:defRPr>
      </a:lvl1pPr>
      <a:lvl2pPr marL="1588" algn="l" rtl="0" fontAlgn="base">
        <a:lnSpc>
          <a:spcPts val="4500"/>
        </a:lnSpc>
        <a:spcBef>
          <a:spcPct val="0"/>
        </a:spcBef>
        <a:spcAft>
          <a:spcPct val="0"/>
        </a:spcAft>
        <a:defRPr sz="3500" b="0">
          <a:solidFill>
            <a:schemeClr val="tx1"/>
          </a:solidFill>
          <a:latin typeface="+mn-lt"/>
          <a:cs typeface="+mn-cs"/>
        </a:defRPr>
      </a:lvl2pPr>
      <a:lvl3pPr marL="3175" indent="0" algn="l" rtl="0" fontAlgn="base">
        <a:lnSpc>
          <a:spcPts val="2400"/>
        </a:lnSpc>
        <a:spcBef>
          <a:spcPct val="0"/>
        </a:spcBef>
        <a:spcAft>
          <a:spcPct val="0"/>
        </a:spcAft>
        <a:buFont typeface="Wingdings" pitchFamily="2" charset="2"/>
        <a:buNone/>
        <a:defRPr sz="1800" b="1">
          <a:solidFill>
            <a:schemeClr val="tx2"/>
          </a:solidFill>
          <a:latin typeface="+mn-lt"/>
          <a:cs typeface="+mn-cs"/>
        </a:defRPr>
      </a:lvl3pPr>
      <a:lvl4pPr marL="1588" indent="0" algn="l" rtl="0" fontAlgn="base">
        <a:lnSpc>
          <a:spcPts val="2400"/>
        </a:lnSpc>
        <a:spcBef>
          <a:spcPct val="0"/>
        </a:spcBef>
        <a:spcAft>
          <a:spcPct val="0"/>
        </a:spcAft>
        <a:buFont typeface="Wingdings" pitchFamily="2" charset="2"/>
        <a:buNone/>
        <a:defRPr sz="1800">
          <a:solidFill>
            <a:schemeClr val="tx1"/>
          </a:solidFill>
          <a:latin typeface="+mn-lt"/>
          <a:cs typeface="+mn-cs"/>
        </a:defRPr>
      </a:lvl4pPr>
      <a:lvl5pPr marL="612000" indent="-612000" algn="l" rtl="0" fontAlgn="base">
        <a:lnSpc>
          <a:spcPts val="4500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3500">
          <a:solidFill>
            <a:schemeClr val="tx1"/>
          </a:solidFill>
          <a:latin typeface="+mn-lt"/>
          <a:cs typeface="+mn-cs"/>
        </a:defRPr>
      </a:lvl5pPr>
      <a:lvl6pPr marL="360000" indent="-360000" algn="l" rtl="0" fontAlgn="base">
        <a:lnSpc>
          <a:spcPts val="2400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1800" baseline="0">
          <a:solidFill>
            <a:schemeClr val="tx1"/>
          </a:solidFill>
          <a:latin typeface="+mn-lt"/>
          <a:cs typeface="+mn-cs"/>
        </a:defRPr>
      </a:lvl6pPr>
      <a:lvl7pPr marL="2971800" indent="-609600" algn="l" rtl="0" fontAlgn="base">
        <a:lnSpc>
          <a:spcPts val="4500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3500">
          <a:solidFill>
            <a:schemeClr val="bg2"/>
          </a:solidFill>
          <a:latin typeface="+mn-lt"/>
          <a:cs typeface="+mn-cs"/>
        </a:defRPr>
      </a:lvl7pPr>
      <a:lvl8pPr marL="3429000" indent="-609600" algn="l" rtl="0" fontAlgn="base">
        <a:lnSpc>
          <a:spcPts val="4500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3500">
          <a:solidFill>
            <a:schemeClr val="bg2"/>
          </a:solidFill>
          <a:latin typeface="+mn-lt"/>
          <a:cs typeface="+mn-cs"/>
        </a:defRPr>
      </a:lvl8pPr>
      <a:lvl9pPr marL="3886200" indent="-609600" algn="l" rtl="0" fontAlgn="base">
        <a:lnSpc>
          <a:spcPts val="4500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35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4" name="Content Placeholder 2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32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44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6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4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Text Placeholder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9564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8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569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22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086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9291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48/60 </a:t>
            </a:r>
            <a:r>
              <a:rPr lang="en-GB" dirty="0" err="1" smtClean="0"/>
              <a:t>pkt</a:t>
            </a:r>
            <a:r>
              <a:rPr lang="en-GB" dirty="0" smtClean="0"/>
              <a:t>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 </a:t>
            </a:r>
            <a:r>
              <a:rPr lang="en-GB" dirty="0" err="1" smtClean="0"/>
              <a:t>pkt</a:t>
            </a:r>
            <a:r>
              <a:rPr lang="en-GB" dirty="0" smtClean="0"/>
              <a:t> , 2.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3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err="1" smtClean="0"/>
              <a:t>Mellemrubrik</a:t>
            </a:r>
            <a:r>
              <a:rPr lang="en-GB" dirty="0" smtClean="0"/>
              <a:t> 35/45 pkt.,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Brødtekst</a:t>
            </a:r>
            <a:r>
              <a:rPr lang="en-GB" dirty="0" smtClean="0"/>
              <a:t> 35/45 pkt., 2.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18/24 pkt., 3.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18724 pkt., 4.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9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e">
  <a:themeElements>
    <a:clrScheme name="2 DTU grey">
      <a:dk1>
        <a:srgbClr val="000000"/>
      </a:dk1>
      <a:lt1>
        <a:srgbClr val="FFFFFF"/>
      </a:lt1>
      <a:dk2>
        <a:srgbClr val="999999"/>
      </a:dk2>
      <a:lt2>
        <a:srgbClr val="EFEFEF"/>
      </a:lt2>
      <a:accent1>
        <a:srgbClr val="99CC33"/>
      </a:accent1>
      <a:accent2>
        <a:srgbClr val="FF6600"/>
      </a:accent2>
      <a:accent3>
        <a:srgbClr val="FF9900"/>
      </a:accent3>
      <a:accent4>
        <a:srgbClr val="FF0000"/>
      </a:accent4>
      <a:accent5>
        <a:srgbClr val="999999"/>
      </a:accent5>
      <a:accent6>
        <a:srgbClr val="33CCFF"/>
      </a:accent6>
      <a:hlink>
        <a:srgbClr val="0000FF"/>
      </a:hlink>
      <a:folHlink>
        <a:srgbClr val="800080"/>
      </a:folHlink>
    </a:clrScheme>
    <a:fontScheme name="DTU Poster A0 Bred 1 Spal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853</Words>
  <Application>Microsoft Office PowerPoint</Application>
  <PresentationFormat>Brugerdefineret</PresentationFormat>
  <Paragraphs>159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Institute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2012-11-30T10:26:16Z</dcterms:created>
  <dcterms:modified xsi:type="dcterms:W3CDTF">2016-09-13T09:25:47Z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DocumentLanguageString">
    <vt:lpwstr>Engelsk (Storbritannien)</vt:lpwstr>
  </property>
  <property fmtid="{D5CDD505-2E9C-101B-9397-08002B2CF9AE}" pid="4" name="SD_CtlText_Usersettings_Userprofile">
    <vt:lpwstr>Navn Navnesen profil</vt:lpwstr>
  </property>
  <property fmtid="{D5CDD505-2E9C-101B-9397-08002B2CF9AE}" pid="5" name="SD_DocumentLanguage">
    <vt:lpwstr>en-GB</vt:lpwstr>
  </property>
  <property fmtid="{D5CDD505-2E9C-101B-9397-08002B2CF9AE}" pid="6" name="SD_UserprofileName">
    <vt:lpwstr>Navn Navnesen profil</vt:lpwstr>
  </property>
  <property fmtid="{D5CDD505-2E9C-101B-9397-08002B2CF9AE}" pid="7" name="SD_Office_SD_OFF_ID">
    <vt:lpwstr>72</vt:lpwstr>
  </property>
  <property fmtid="{D5CDD505-2E9C-101B-9397-08002B2CF9AE}" pid="8" name="SD_Office_SD_OFF_Group">
    <vt:lpwstr>Institut</vt:lpwstr>
  </property>
  <property fmtid="{D5CDD505-2E9C-101B-9397-08002B2CF9AE}" pid="9" name="SD_Office_SD_OFF_Identity">
    <vt:lpwstr>Corporate (PowerPoint)</vt:lpwstr>
  </property>
  <property fmtid="{D5CDD505-2E9C-101B-9397-08002B2CF9AE}" pid="10" name="SD_Office_SD_OFF_DTUNavn">
    <vt:lpwstr>Technical University of Denmark</vt:lpwstr>
  </property>
  <property fmtid="{D5CDD505-2E9C-101B-9397-08002B2CF9AE}" pid="11" name="SD_Office_SD_OFF_Workarea">
    <vt:lpwstr>Technical University of Denmark</vt:lpwstr>
  </property>
  <property fmtid="{D5CDD505-2E9C-101B-9397-08002B2CF9AE}" pid="12" name="SD_Office_SD_OFF_Name">
    <vt:lpwstr/>
  </property>
  <property fmtid="{D5CDD505-2E9C-101B-9397-08002B2CF9AE}" pid="13" name="SD_Office_SD_OFF_Address">
    <vt:lpwstr/>
  </property>
  <property fmtid="{D5CDD505-2E9C-101B-9397-08002B2CF9AE}" pid="14" name="SD_Office_SD_OFF_City">
    <vt:lpwstr/>
  </property>
  <property fmtid="{D5CDD505-2E9C-101B-9397-08002B2CF9AE}" pid="15" name="SD_Office_SD_OFF_CVR">
    <vt:lpwstr/>
  </property>
  <property fmtid="{D5CDD505-2E9C-101B-9397-08002B2CF9AE}" pid="16" name="SD_Office_SD_OFF_Phone">
    <vt:lpwstr/>
  </property>
  <property fmtid="{D5CDD505-2E9C-101B-9397-08002B2CF9AE}" pid="17" name="SD_Office_SD_OFF_Phone_2">
    <vt:lpwstr/>
  </property>
  <property fmtid="{D5CDD505-2E9C-101B-9397-08002B2CF9AE}" pid="18" name="SD_Office_SD_OFF_Department">
    <vt:lpwstr>Building 118</vt:lpwstr>
  </property>
  <property fmtid="{D5CDD505-2E9C-101B-9397-08002B2CF9AE}" pid="19" name="SD_Office_SD_OFF_Web">
    <vt:lpwstr>www.vindenergi.dtu.dk</vt:lpwstr>
  </property>
  <property fmtid="{D5CDD505-2E9C-101B-9397-08002B2CF9AE}" pid="20" name="SD_Office_SD_OFF_ImageDefinition">
    <vt:lpwstr>Udkast</vt:lpwstr>
  </property>
  <property fmtid="{D5CDD505-2E9C-101B-9397-08002B2CF9AE}" pid="21" name="SD_Office_SD_OFF_ArtworkDefinition">
    <vt:lpwstr>Standard</vt:lpwstr>
  </property>
  <property fmtid="{D5CDD505-2E9C-101B-9397-08002B2CF9AE}" pid="22" name="SD_Office_SD_OFF_PELogoName">
    <vt:lpwstr>Corporate_SecondLogo_%IANA%.png</vt:lpwstr>
  </property>
  <property fmtid="{D5CDD505-2E9C-101B-9397-08002B2CF9AE}" pid="23" name="SD_Office_SD_OFF_FriseName">
    <vt:lpwstr>Corporate_frise.png</vt:lpwstr>
  </property>
  <property fmtid="{D5CDD505-2E9C-101B-9397-08002B2CF9AE}" pid="24" name="SD_Office_SD_OFF_LogoName">
    <vt:lpwstr/>
  </property>
  <property fmtid="{D5CDD505-2E9C-101B-9397-08002B2CF9AE}" pid="25" name="SD_Office_SD_OFF_ColorTheme">
    <vt:lpwstr>DTU</vt:lpwstr>
  </property>
  <property fmtid="{D5CDD505-2E9C-101B-9397-08002B2CF9AE}" pid="26" name="SD_USR_Name">
    <vt:lpwstr>Navn Navnesen</vt:lpwstr>
  </property>
  <property fmtid="{D5CDD505-2E9C-101B-9397-08002B2CF9AE}" pid="27" name="SD_USR_Initials">
    <vt:lpwstr>NANA</vt:lpwstr>
  </property>
  <property fmtid="{D5CDD505-2E9C-101B-9397-08002B2CF9AE}" pid="28" name="SD_USR_Title">
    <vt:lpwstr>Titel</vt:lpwstr>
  </property>
  <property fmtid="{D5CDD505-2E9C-101B-9397-08002B2CF9AE}" pid="29" name="SD_USR_DirectPhone">
    <vt:lpwstr>00 00 00 00</vt:lpwstr>
  </property>
  <property fmtid="{D5CDD505-2E9C-101B-9397-08002B2CF9AE}" pid="30" name="SD_USR_Email">
    <vt:lpwstr>nana@adm.dtu.dk</vt:lpwstr>
  </property>
  <property fmtid="{D5CDD505-2E9C-101B-9397-08002B2CF9AE}" pid="31" name="SD_OFF_Identity">
    <vt:lpwstr>Corporate (PowerPoint)</vt:lpwstr>
  </property>
  <property fmtid="{D5CDD505-2E9C-101B-9397-08002B2CF9AE}" pid="32" name="SD_USR_Department">
    <vt:lpwstr/>
  </property>
  <property fmtid="{D5CDD505-2E9C-101B-9397-08002B2CF9AE}" pid="33" name="DocumentInfoFinished">
    <vt:lpwstr>True</vt:lpwstr>
  </property>
</Properties>
</file>