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30279975" cy="42808525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93" algn="l" defTabSz="91431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49" algn="l" defTabSz="91431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111" algn="l" defTabSz="91431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67" algn="l" defTabSz="91431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A0 - 1 spalte" id="{13D09232-C08E-4213-8C73-9C2368F52E0A}">
          <p14:sldIdLst>
            <p14:sldId id="256"/>
            <p14:sldId id="257"/>
            <p14:sldId id="258"/>
            <p14:sldId id="259"/>
          </p14:sldIdLst>
        </p14:section>
        <p14:section name="A0 - 2 spalter" id="{9530C4E3-07E2-4A37-BD7F-06FE236533C3}">
          <p14:sldIdLst>
            <p14:sldId id="260"/>
            <p14:sldId id="261"/>
            <p14:sldId id="262"/>
            <p14:sldId id="263"/>
          </p14:sldIdLst>
        </p14:section>
        <p14:section name="A0 - 3 spalter" id="{8FF3768D-6778-4564-AF96-86FEFA6C8CFA}">
          <p14:sldIdLst>
            <p14:sldId id="264"/>
            <p14:sldId id="265"/>
            <p14:sldId id="266"/>
            <p14:sldId id="267"/>
          </p14:sldIdLst>
        </p14:section>
        <p14:section name="A0 - 4 spalter" id="{C6EF735F-290D-4A66-B5EC-2E6E51F7E165}">
          <p14:sldIdLst>
            <p14:sldId id="268"/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9999"/>
    <a:srgbClr val="FFCC00"/>
    <a:srgbClr val="FF0099"/>
    <a:srgbClr val="CC3399"/>
    <a:srgbClr val="990066"/>
    <a:srgbClr val="660066"/>
    <a:srgbClr val="660099"/>
    <a:srgbClr val="3366CC"/>
    <a:srgbClr val="66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2" autoAdjust="0"/>
    <p:restoredTop sz="94090" autoAdjust="0"/>
  </p:normalViewPr>
  <p:slideViewPr>
    <p:cSldViewPr snapToObjects="1" showGuides="1">
      <p:cViewPr varScale="1">
        <p:scale>
          <a:sx n="15" d="100"/>
          <a:sy n="15" d="100"/>
        </p:scale>
        <p:origin x="-2526" y="-240"/>
      </p:cViewPr>
      <p:guideLst>
        <p:guide orient="horz" pos="24279"/>
        <p:guide orient="horz" pos="8289"/>
        <p:guide orient="horz" pos="3345"/>
        <p:guide orient="horz" pos="10829"/>
        <p:guide pos="908"/>
        <p:guide pos="18174"/>
        <p:guide pos="9991"/>
        <p:guide pos="9083"/>
        <p:guide pos="6286"/>
        <p:guide pos="6860"/>
        <p:guide pos="12231"/>
        <p:guide pos="12808"/>
        <p:guide pos="9310"/>
        <p:guide pos="9764"/>
        <p:guide pos="5334"/>
        <p:guide pos="4885"/>
        <p:guide pos="13733"/>
        <p:guide pos="141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C11D30-3067-4CF6-9EC6-F3B331FAC729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228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7738" y="685800"/>
            <a:ext cx="2422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767107-9BA0-43B8-ACCD-9BF1F0B6F478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22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6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18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75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36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93" algn="l" defTabSz="91431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2742949" algn="l" defTabSz="91431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3200111" algn="l" defTabSz="91431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3657267" algn="l" defTabSz="91431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607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999" y="40398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6" name="SD_Off_Workarea"/>
          <p:cNvSpPr>
            <a:spLocks noChangeArrowheads="1"/>
          </p:cNvSpPr>
          <p:nvPr userDrawn="1"/>
        </p:nvSpPr>
        <p:spPr bwMode="auto">
          <a:xfrm>
            <a:off x="1439999" y="41001221"/>
            <a:ext cx="27410400" cy="6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1800" smtClean="0"/>
              <a:t>Technical University of Denmark</a:t>
            </a:r>
            <a:endParaRPr lang="en-GB" sz="1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1450" y="13161600"/>
            <a:ext cx="27409775" cy="256716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28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24" name="Rounded Rectangle 23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4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l. Tekst + 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47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999" y="3906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890250" y="13161600"/>
            <a:ext cx="17960975" cy="3564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9" hasCustomPrompt="1"/>
          </p:nvPr>
        </p:nvSpPr>
        <p:spPr>
          <a:xfrm>
            <a:off x="1440000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 baseline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8602138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0" name="Content Placeholder 20"/>
          <p:cNvSpPr>
            <a:spLocks noGrp="1"/>
          </p:cNvSpPr>
          <p:nvPr>
            <p:ph sz="quarter" idx="21" hasCustomPrompt="1"/>
          </p:nvPr>
        </p:nvSpPr>
        <p:spPr>
          <a:xfrm>
            <a:off x="15764276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22926415" y="40617326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42518" y="13161600"/>
            <a:ext cx="8536507" cy="8748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438091" y="37084861"/>
            <a:ext cx="8540934" cy="1414302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1438091" y="22628398"/>
            <a:ext cx="8540934" cy="14454805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905315" y="17191038"/>
            <a:ext cx="8511398" cy="13430248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0875895" y="37083204"/>
            <a:ext cx="8540818" cy="1414302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10875895" y="31413374"/>
            <a:ext cx="8540818" cy="5669829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20332700" y="23724208"/>
            <a:ext cx="8518525" cy="1414302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20332700" y="17191038"/>
            <a:ext cx="8518525" cy="6533169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20332700" y="25581934"/>
            <a:ext cx="8512116" cy="12917228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pic>
        <p:nvPicPr>
          <p:cNvPr id="37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t="8533" r="29947" b="4248"/>
          <a:stretch>
            <a:fillRect/>
          </a:stretch>
        </p:blipFill>
        <p:spPr bwMode="auto">
          <a:xfrm>
            <a:off x="30744000" y="0"/>
            <a:ext cx="14395450" cy="2029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77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l. Tekst + 2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47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999" y="3906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2518" y="13161600"/>
            <a:ext cx="27408707" cy="3564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9" hasCustomPrompt="1"/>
          </p:nvPr>
        </p:nvSpPr>
        <p:spPr>
          <a:xfrm>
            <a:off x="1440000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 baseline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8602138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0" name="Content Placeholder 20"/>
          <p:cNvSpPr>
            <a:spLocks noGrp="1"/>
          </p:cNvSpPr>
          <p:nvPr>
            <p:ph sz="quarter" idx="21" hasCustomPrompt="1"/>
          </p:nvPr>
        </p:nvSpPr>
        <p:spPr>
          <a:xfrm>
            <a:off x="15764276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22926415" y="40617326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42518" y="17191038"/>
            <a:ext cx="8536507" cy="21306468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905315" y="33429600"/>
            <a:ext cx="8511398" cy="506596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20332700" y="31125137"/>
            <a:ext cx="8518525" cy="1403388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20332700" y="17191038"/>
            <a:ext cx="8518525" cy="13923185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20332700" y="33429600"/>
            <a:ext cx="8512116" cy="5067906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10880536" y="31114224"/>
            <a:ext cx="8518525" cy="1403388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38" name="Picture Placeholder 5"/>
          <p:cNvSpPr>
            <a:spLocks noGrp="1"/>
          </p:cNvSpPr>
          <p:nvPr>
            <p:ph type="pic" sz="quarter" idx="36" hasCustomPrompt="1"/>
          </p:nvPr>
        </p:nvSpPr>
        <p:spPr>
          <a:xfrm>
            <a:off x="10880536" y="17180125"/>
            <a:ext cx="8518525" cy="13923185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pic>
        <p:nvPicPr>
          <p:cNvPr id="25" name="Picture 1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t="8533" r="29947" b="4248"/>
          <a:stretch>
            <a:fillRect/>
          </a:stretch>
        </p:blipFill>
        <p:spPr bwMode="auto">
          <a:xfrm>
            <a:off x="30744000" y="0"/>
            <a:ext cx="14395450" cy="2029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533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l. Billede + 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607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999" y="40398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6" name="SD_Off_Workarea"/>
          <p:cNvSpPr>
            <a:spLocks noChangeArrowheads="1"/>
          </p:cNvSpPr>
          <p:nvPr userDrawn="1"/>
        </p:nvSpPr>
        <p:spPr bwMode="auto">
          <a:xfrm>
            <a:off x="1439999" y="41001221"/>
            <a:ext cx="27410400" cy="6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1800" smtClean="0"/>
              <a:t>Technical University of Denmark</a:t>
            </a:r>
            <a:endParaRPr lang="en-GB" sz="1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1450" y="33209999"/>
            <a:ext cx="8537575" cy="5332913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1439999" y="13158788"/>
            <a:ext cx="27410399" cy="18882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26" name="Rounded Rectangle 25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0890251" y="33209999"/>
            <a:ext cx="8526462" cy="5332913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0297678" y="33209999"/>
            <a:ext cx="8526462" cy="5332913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pic>
        <p:nvPicPr>
          <p:cNvPr id="19" name="Picture 1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t="8533" r="29947" b="4248"/>
          <a:stretch>
            <a:fillRect/>
          </a:stretch>
        </p:blipFill>
        <p:spPr bwMode="auto">
          <a:xfrm>
            <a:off x="30744000" y="0"/>
            <a:ext cx="14395450" cy="2029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57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60720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24" name="Line 11"/>
          <p:cNvSpPr>
            <a:spLocks noChangeShapeType="1"/>
          </p:cNvSpPr>
          <p:nvPr userDrawn="1"/>
        </p:nvSpPr>
        <p:spPr bwMode="auto">
          <a:xfrm>
            <a:off x="719999" y="40398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27" name="SD_Off_Workarea"/>
          <p:cNvSpPr>
            <a:spLocks noChangeArrowheads="1"/>
          </p:cNvSpPr>
          <p:nvPr userDrawn="1"/>
        </p:nvSpPr>
        <p:spPr bwMode="auto">
          <a:xfrm>
            <a:off x="1439999" y="41001221"/>
            <a:ext cx="27410400" cy="6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1800" smtClean="0"/>
              <a:t>Technical University of Denmark</a:t>
            </a:r>
            <a:endParaRPr lang="en-GB" sz="1800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1449" y="17191037"/>
            <a:ext cx="6310800" cy="21351875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8468826" y="17191037"/>
            <a:ext cx="6310800" cy="21351875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41450" y="13161600"/>
            <a:ext cx="27409775" cy="3564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15490339" y="17191037"/>
            <a:ext cx="6310800" cy="21351875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22534563" y="17191037"/>
            <a:ext cx="6310800" cy="21351876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0690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l. Tekst + 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607200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40" name="Line 11"/>
          <p:cNvSpPr>
            <a:spLocks noChangeShapeType="1"/>
          </p:cNvSpPr>
          <p:nvPr userDrawn="1"/>
        </p:nvSpPr>
        <p:spPr bwMode="auto">
          <a:xfrm>
            <a:off x="719999" y="40398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41" name="SD_Off_Workarea"/>
          <p:cNvSpPr>
            <a:spLocks noChangeArrowheads="1"/>
          </p:cNvSpPr>
          <p:nvPr userDrawn="1"/>
        </p:nvSpPr>
        <p:spPr bwMode="auto">
          <a:xfrm>
            <a:off x="1439999" y="41001221"/>
            <a:ext cx="27410400" cy="6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1800" smtClean="0"/>
              <a:t>Technical University of Denmark</a:t>
            </a:r>
            <a:endParaRPr lang="en-GB" sz="1800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38092" y="13161600"/>
            <a:ext cx="13341533" cy="5652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42519" y="19496050"/>
            <a:ext cx="6312419" cy="6085884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438091" y="37063063"/>
            <a:ext cx="6316847" cy="1436099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1438091" y="26516830"/>
            <a:ext cx="6310800" cy="10566373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8453382" y="27092893"/>
            <a:ext cx="6310800" cy="11406269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8467725" y="25095277"/>
            <a:ext cx="6311900" cy="1436099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467725" y="19447245"/>
            <a:ext cx="6311900" cy="5669829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15500350" y="18813600"/>
            <a:ext cx="13350875" cy="1436099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15500350" y="13167080"/>
            <a:ext cx="13350875" cy="5668317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15500350" y="20576170"/>
            <a:ext cx="6310800" cy="17922992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2523616" y="20576170"/>
            <a:ext cx="6310800" cy="17922992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pic>
        <p:nvPicPr>
          <p:cNvPr id="38" name="Picture 1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t="8533" r="29947" b="4248"/>
          <a:stretch>
            <a:fillRect/>
          </a:stretch>
        </p:blipFill>
        <p:spPr bwMode="auto">
          <a:xfrm>
            <a:off x="30744000" y="0"/>
            <a:ext cx="14395450" cy="2029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l. Tekst + 3 billeder +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47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999" y="3906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38092" y="13161600"/>
            <a:ext cx="27396324" cy="5652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9" hasCustomPrompt="1"/>
          </p:nvPr>
        </p:nvSpPr>
        <p:spPr>
          <a:xfrm>
            <a:off x="1440000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 baseline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8602138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0" name="Content Placeholder 20"/>
          <p:cNvSpPr>
            <a:spLocks noGrp="1"/>
          </p:cNvSpPr>
          <p:nvPr>
            <p:ph sz="quarter" idx="21" hasCustomPrompt="1"/>
          </p:nvPr>
        </p:nvSpPr>
        <p:spPr>
          <a:xfrm>
            <a:off x="15764276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22926415" y="40617326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42519" y="19496050"/>
            <a:ext cx="6312419" cy="12457384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438091" y="37101541"/>
            <a:ext cx="6316847" cy="1397622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1438091" y="32601506"/>
            <a:ext cx="6310800" cy="4481697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8453382" y="30513274"/>
            <a:ext cx="6310800" cy="7985888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8467725" y="27505586"/>
            <a:ext cx="6311900" cy="1397622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467725" y="19496050"/>
            <a:ext cx="6311900" cy="7992856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15500350" y="37083204"/>
            <a:ext cx="13350875" cy="1397622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15500350" y="27920986"/>
            <a:ext cx="13350875" cy="9145537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15500350" y="19496050"/>
            <a:ext cx="6310800" cy="792088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2523616" y="19496050"/>
            <a:ext cx="6310800" cy="792088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pic>
        <p:nvPicPr>
          <p:cNvPr id="38" name="Picture 2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t="8533" r="29947" b="4248"/>
          <a:stretch>
            <a:fillRect/>
          </a:stretch>
        </p:blipFill>
        <p:spPr bwMode="auto">
          <a:xfrm>
            <a:off x="30744000" y="0"/>
            <a:ext cx="14395450" cy="2029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09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l. Billede + 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47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27" name="Line 11"/>
          <p:cNvSpPr>
            <a:spLocks noChangeShapeType="1"/>
          </p:cNvSpPr>
          <p:nvPr userDrawn="1"/>
        </p:nvSpPr>
        <p:spPr bwMode="auto">
          <a:xfrm>
            <a:off x="719999" y="3906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28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1440000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 baseline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9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8602138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30" name="Content Placeholder 20"/>
          <p:cNvSpPr>
            <a:spLocks noGrp="1"/>
          </p:cNvSpPr>
          <p:nvPr>
            <p:ph sz="quarter" idx="24" hasCustomPrompt="1"/>
          </p:nvPr>
        </p:nvSpPr>
        <p:spPr>
          <a:xfrm>
            <a:off x="15764276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31" name="Content Placeholder 20"/>
          <p:cNvSpPr>
            <a:spLocks noGrp="1"/>
          </p:cNvSpPr>
          <p:nvPr>
            <p:ph sz="quarter" idx="25" hasCustomPrompt="1"/>
          </p:nvPr>
        </p:nvSpPr>
        <p:spPr>
          <a:xfrm>
            <a:off x="22926415" y="40617326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1451" y="33209999"/>
            <a:ext cx="6310800" cy="5332913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1439999" y="13158788"/>
            <a:ext cx="27410399" cy="18882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26" name="Rounded Rectangle 25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67725" y="33209999"/>
            <a:ext cx="6311900" cy="5332913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15500350" y="33209999"/>
            <a:ext cx="6310800" cy="5332913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2534561" y="33209999"/>
            <a:ext cx="6310800" cy="5332913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pic>
        <p:nvPicPr>
          <p:cNvPr id="23" name="Picture 2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t="8533" r="29947" b="4248"/>
          <a:stretch>
            <a:fillRect/>
          </a:stretch>
        </p:blipFill>
        <p:spPr bwMode="auto">
          <a:xfrm>
            <a:off x="30744000" y="0"/>
            <a:ext cx="14395450" cy="2029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05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+ manc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607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999" y="40398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6" name="SD_Off_Workarea"/>
          <p:cNvSpPr>
            <a:spLocks noChangeArrowheads="1"/>
          </p:cNvSpPr>
          <p:nvPr userDrawn="1"/>
        </p:nvSpPr>
        <p:spPr bwMode="auto">
          <a:xfrm>
            <a:off x="1439999" y="41001221"/>
            <a:ext cx="27410400" cy="6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1800" smtClean="0"/>
              <a:t>Technical University of Denmark</a:t>
            </a:r>
            <a:endParaRPr lang="en-GB" sz="1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1450" y="33209999"/>
            <a:ext cx="27409775" cy="5332913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1439999" y="13158788"/>
            <a:ext cx="27410399" cy="18882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26" name="Rounded Rectangle 25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t="8533" r="29947" b="4248"/>
          <a:stretch>
            <a:fillRect/>
          </a:stretch>
        </p:blipFill>
        <p:spPr bwMode="auto">
          <a:xfrm>
            <a:off x="30744000" y="0"/>
            <a:ext cx="14395450" cy="2029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826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47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999" y="3906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1450" y="13161600"/>
            <a:ext cx="27409775" cy="3564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9" hasCustomPrompt="1"/>
          </p:nvPr>
        </p:nvSpPr>
        <p:spPr>
          <a:xfrm>
            <a:off x="1440000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 baseline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8602138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0" name="Content Placeholder 20"/>
          <p:cNvSpPr>
            <a:spLocks noGrp="1"/>
          </p:cNvSpPr>
          <p:nvPr>
            <p:ph sz="quarter" idx="21" hasCustomPrompt="1"/>
          </p:nvPr>
        </p:nvSpPr>
        <p:spPr>
          <a:xfrm>
            <a:off x="15764276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22926415" y="40617326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42517" y="17191046"/>
            <a:ext cx="17974170" cy="7992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439999" y="37083203"/>
            <a:ext cx="17976713" cy="1459710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1439999" y="26228798"/>
            <a:ext cx="17976713" cy="10854405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20332700" y="28045451"/>
            <a:ext cx="8512115" cy="1415959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20332700" y="17191046"/>
            <a:ext cx="8518525" cy="10854405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20332700" y="29937210"/>
            <a:ext cx="8512116" cy="8561952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24" name="Picture 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t="8533" r="29947" b="4248"/>
          <a:stretch>
            <a:fillRect/>
          </a:stretch>
        </p:blipFill>
        <p:spPr bwMode="auto">
          <a:xfrm>
            <a:off x="30744000" y="0"/>
            <a:ext cx="14395450" cy="2029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78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47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999" y="3906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1450" y="13161600"/>
            <a:ext cx="27409775" cy="3564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9" hasCustomPrompt="1"/>
          </p:nvPr>
        </p:nvSpPr>
        <p:spPr>
          <a:xfrm>
            <a:off x="1440000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 baseline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8602138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0" name="Content Placeholder 20"/>
          <p:cNvSpPr>
            <a:spLocks noGrp="1"/>
          </p:cNvSpPr>
          <p:nvPr>
            <p:ph sz="quarter" idx="21" hasCustomPrompt="1"/>
          </p:nvPr>
        </p:nvSpPr>
        <p:spPr>
          <a:xfrm>
            <a:off x="15764276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22926415" y="40617326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890250" y="17191046"/>
            <a:ext cx="17954565" cy="21320002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440000" y="25111046"/>
            <a:ext cx="8539025" cy="1414987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1440000" y="17191046"/>
            <a:ext cx="8539025" cy="7920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441450" y="37096061"/>
            <a:ext cx="8537575" cy="1414987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1441450" y="29176061"/>
            <a:ext cx="8537575" cy="7920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3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34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38" name="Rounded Rectangle 37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23" name="Picture 2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t="8533" r="29947" b="4248"/>
          <a:stretch>
            <a:fillRect/>
          </a:stretch>
        </p:blipFill>
        <p:spPr bwMode="auto">
          <a:xfrm>
            <a:off x="30744000" y="0"/>
            <a:ext cx="14395450" cy="2029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69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607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24" name="Line 11"/>
          <p:cNvSpPr>
            <a:spLocks noChangeShapeType="1"/>
          </p:cNvSpPr>
          <p:nvPr userDrawn="1"/>
        </p:nvSpPr>
        <p:spPr bwMode="auto">
          <a:xfrm>
            <a:off x="719999" y="40398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27" name="SD_Off_Workarea"/>
          <p:cNvSpPr>
            <a:spLocks noChangeArrowheads="1"/>
          </p:cNvSpPr>
          <p:nvPr userDrawn="1"/>
        </p:nvSpPr>
        <p:spPr bwMode="auto">
          <a:xfrm>
            <a:off x="1439999" y="41001221"/>
            <a:ext cx="27410400" cy="6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1800" smtClean="0"/>
              <a:t>Technical University of Denmark</a:t>
            </a:r>
            <a:endParaRPr lang="en-GB" sz="1800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1450" y="13161599"/>
            <a:ext cx="12977813" cy="25381313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15860714" y="13161599"/>
            <a:ext cx="12984102" cy="25381313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0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l. Tekst +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47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999" y="3906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1450" y="13161600"/>
            <a:ext cx="27409775" cy="3564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9" hasCustomPrompt="1"/>
          </p:nvPr>
        </p:nvSpPr>
        <p:spPr>
          <a:xfrm>
            <a:off x="1440000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 baseline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8602138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0" name="Content Placeholder 20"/>
          <p:cNvSpPr>
            <a:spLocks noGrp="1"/>
          </p:cNvSpPr>
          <p:nvPr>
            <p:ph sz="quarter" idx="21" hasCustomPrompt="1"/>
          </p:nvPr>
        </p:nvSpPr>
        <p:spPr>
          <a:xfrm>
            <a:off x="15764276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22926415" y="40617326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42518" y="17191038"/>
            <a:ext cx="12976746" cy="21308124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5860714" y="37083203"/>
            <a:ext cx="12981172" cy="1415959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15860714" y="26228798"/>
            <a:ext cx="12981172" cy="10854405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15860714" y="17191046"/>
            <a:ext cx="12984102" cy="8390888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23" name="Picture 1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0" t="8640" r="29813" b="4248"/>
          <a:stretch>
            <a:fillRect/>
          </a:stretch>
        </p:blipFill>
        <p:spPr bwMode="auto">
          <a:xfrm>
            <a:off x="30744000" y="0"/>
            <a:ext cx="14395450" cy="2025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19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l. Tekst + 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474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999" y="3906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1450" y="13161600"/>
            <a:ext cx="27409775" cy="3564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5" name="Content Placeholder 20"/>
          <p:cNvSpPr>
            <a:spLocks noGrp="1"/>
          </p:cNvSpPr>
          <p:nvPr>
            <p:ph sz="quarter" idx="19" hasCustomPrompt="1"/>
          </p:nvPr>
        </p:nvSpPr>
        <p:spPr>
          <a:xfrm>
            <a:off x="1440000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 baseline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8602138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0" name="Content Placeholder 20"/>
          <p:cNvSpPr>
            <a:spLocks noGrp="1"/>
          </p:cNvSpPr>
          <p:nvPr>
            <p:ph sz="quarter" idx="21" hasCustomPrompt="1"/>
          </p:nvPr>
        </p:nvSpPr>
        <p:spPr>
          <a:xfrm>
            <a:off x="15764276" y="40577863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 hasCustomPrompt="1"/>
          </p:nvPr>
        </p:nvSpPr>
        <p:spPr>
          <a:xfrm>
            <a:off x="22926415" y="40617326"/>
            <a:ext cx="5918400" cy="720000"/>
          </a:xfrm>
        </p:spPr>
        <p:txBody>
          <a:bodyPr/>
          <a:lstStyle>
            <a:lvl1pPr>
              <a:lnSpc>
                <a:spcPct val="100000"/>
              </a:lnSpc>
              <a:defRPr sz="2300" b="0"/>
            </a:lvl1pPr>
          </a:lstStyle>
          <a:p>
            <a:pPr lvl="0"/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r>
              <a:rPr lang="en-GB" dirty="0" smtClean="0"/>
              <a:t> logo: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pladsholderen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logo</a:t>
            </a:r>
            <a:endParaRPr lang="en-GB" dirty="0" smtClean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42518" y="17191038"/>
            <a:ext cx="12976746" cy="8784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438091" y="37083203"/>
            <a:ext cx="12981172" cy="1415959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1438091" y="26804862"/>
            <a:ext cx="12981172" cy="10278341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15860714" y="25581934"/>
            <a:ext cx="12984102" cy="12917228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5860713" y="23724208"/>
            <a:ext cx="6372000" cy="1414302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15860713" y="17191038"/>
            <a:ext cx="6372000" cy="6533169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22479225" y="23724208"/>
            <a:ext cx="6372000" cy="1414302"/>
          </a:xfrm>
        </p:spPr>
        <p:txBody>
          <a:bodyPr tIns="252000"/>
          <a:lstStyle>
            <a:lvl1pPr>
              <a:lnSpc>
                <a:spcPts val="2828"/>
              </a:lnSpc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Billedetekst</a:t>
            </a:r>
            <a:endParaRPr lang="en-GB" dirty="0" smtClean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22479225" y="17191038"/>
            <a:ext cx="6372000" cy="6533169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pic>
        <p:nvPicPr>
          <p:cNvPr id="29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3" t="8640" r="29993" b="4248"/>
          <a:stretch>
            <a:fillRect/>
          </a:stretch>
        </p:blipFill>
        <p:spPr bwMode="auto">
          <a:xfrm>
            <a:off x="30744000" y="0"/>
            <a:ext cx="14395450" cy="2045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17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l. Billede + 2 manch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607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719999" y="40398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6" name="SD_Off_Workarea"/>
          <p:cNvSpPr>
            <a:spLocks noChangeArrowheads="1"/>
          </p:cNvSpPr>
          <p:nvPr userDrawn="1"/>
        </p:nvSpPr>
        <p:spPr bwMode="auto">
          <a:xfrm>
            <a:off x="1439999" y="41001221"/>
            <a:ext cx="27410400" cy="6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1800" smtClean="0"/>
              <a:t>Technical University of Denmark</a:t>
            </a:r>
            <a:endParaRPr lang="en-GB" sz="1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1450" y="33209999"/>
            <a:ext cx="12977813" cy="5332913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1439999" y="13158788"/>
            <a:ext cx="27410399" cy="18882000"/>
          </a:xfrm>
          <a:solidFill>
            <a:schemeClr val="bg1"/>
          </a:solidFill>
        </p:spPr>
        <p:txBody>
          <a:bodyPr/>
          <a:lstStyle>
            <a:lvl1pPr>
              <a:defRPr b="0"/>
            </a:lvl1pPr>
          </a:lstStyle>
          <a:p>
            <a:r>
              <a:rPr lang="da-DK" dirty="0" smtClean="0"/>
              <a:t>Indsæt billede</a:t>
            </a:r>
            <a:endParaRPr lang="da-DK" dirty="0"/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26" name="Rounded Rectangle 25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5860713" y="33209999"/>
            <a:ext cx="12977813" cy="5332913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pic>
        <p:nvPicPr>
          <p:cNvPr id="18" name="Picture 1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t="8533" r="29947" b="4248"/>
          <a:stretch>
            <a:fillRect/>
          </a:stretch>
        </p:blipFill>
        <p:spPr bwMode="auto">
          <a:xfrm>
            <a:off x="30744000" y="0"/>
            <a:ext cx="14395450" cy="2029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72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l.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>
            <a:spLocks noChangeArrowheads="1"/>
          </p:cNvSpPr>
          <p:nvPr userDrawn="1"/>
        </p:nvSpPr>
        <p:spPr bwMode="auto">
          <a:xfrm>
            <a:off x="719999" y="4326095"/>
            <a:ext cx="28839975" cy="36072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lIns="91433" tIns="45714" rIns="91433" bIns="45714" anchor="ctr"/>
          <a:lstStyle/>
          <a:p>
            <a:endParaRPr lang="en-GB" dirty="0"/>
          </a:p>
        </p:txBody>
      </p:sp>
      <p:sp>
        <p:nvSpPr>
          <p:cNvPr id="24" name="Line 11"/>
          <p:cNvSpPr>
            <a:spLocks noChangeShapeType="1"/>
          </p:cNvSpPr>
          <p:nvPr userDrawn="1"/>
        </p:nvSpPr>
        <p:spPr bwMode="auto">
          <a:xfrm>
            <a:off x="719999" y="40398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27" name="SD_Off_Workarea"/>
          <p:cNvSpPr>
            <a:spLocks noChangeArrowheads="1"/>
          </p:cNvSpPr>
          <p:nvPr userDrawn="1"/>
        </p:nvSpPr>
        <p:spPr bwMode="auto">
          <a:xfrm>
            <a:off x="1439999" y="41001221"/>
            <a:ext cx="27410400" cy="62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0"/>
              </a:spcBef>
            </a:pPr>
            <a:r>
              <a:rPr lang="en-GB" sz="1800" smtClean="0"/>
              <a:t>Technical University of Denmark</a:t>
            </a:r>
            <a:endParaRPr lang="en-GB" sz="1800" dirty="0"/>
          </a:p>
        </p:txBody>
      </p:sp>
      <p:sp>
        <p:nvSpPr>
          <p:cNvPr id="4" name="Title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39999" y="5267658"/>
            <a:ext cx="27411225" cy="4671101"/>
          </a:xfrm>
        </p:spPr>
        <p:txBody>
          <a:bodyPr/>
          <a:lstStyle>
            <a:lvl1pPr>
              <a:lnSpc>
                <a:spcPts val="12000"/>
              </a:lnSpc>
              <a:defRPr sz="10000"/>
            </a:lvl1pPr>
            <a:lvl2pPr>
              <a:lnSpc>
                <a:spcPts val="17000"/>
              </a:lnSpc>
              <a:defRPr sz="16000" b="1">
                <a:solidFill>
                  <a:schemeClr val="tx2"/>
                </a:solidFill>
              </a:defRPr>
            </a:lvl2pPr>
            <a:lvl3pPr marL="0" indent="0">
              <a:lnSpc>
                <a:spcPts val="22000"/>
              </a:lnSpc>
              <a:buNone/>
              <a:defRPr sz="20000" b="1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Titel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Titel</a:t>
            </a:r>
            <a:r>
              <a:rPr lang="en-GB" dirty="0" smtClean="0"/>
              <a:t> </a:t>
            </a:r>
            <a:endParaRPr lang="en-GB" dirty="0" smtClean="0"/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19999" y="4326095"/>
            <a:ext cx="28839600" cy="0"/>
          </a:xfrm>
          <a:prstGeom prst="line">
            <a:avLst/>
          </a:prstGeom>
          <a:noFill/>
          <a:ln w="635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4" rIns="91433" bIns="45714"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41450" y="10891594"/>
            <a:ext cx="27409775" cy="1831801"/>
          </a:xfrm>
        </p:spPr>
        <p:txBody>
          <a:bodyPr/>
          <a:lstStyle>
            <a:lvl1pPr>
              <a:lnSpc>
                <a:spcPts val="10000"/>
              </a:lnSpc>
              <a:defRPr sz="6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indsætte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Forfatter</a:t>
            </a:r>
            <a:r>
              <a:rPr lang="en-GB" noProof="0" dirty="0" smtClean="0"/>
              <a:t>: </a:t>
            </a:r>
            <a:r>
              <a:rPr lang="en-GB" noProof="0" dirty="0" err="1" smtClean="0"/>
              <a:t>Navn</a:t>
            </a:r>
            <a:r>
              <a:rPr lang="en-GB" noProof="0" dirty="0" smtClean="0"/>
              <a:t>, </a:t>
            </a:r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441449" y="17191038"/>
            <a:ext cx="8535600" cy="21351874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877318" y="17191038"/>
            <a:ext cx="8535600" cy="21351874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4944305" y="5268681"/>
            <a:ext cx="4619392" cy="2031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overskriften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b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33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4031883" algn="r"/>
              </a:tabLst>
            </a:pP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</a:t>
            </a:r>
            <a:r>
              <a:rPr lang="en-GB" sz="33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overskrift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  <a:tabLst>
                <a:tab pos="3587424" algn="r"/>
              </a:tabLst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Ændre</a:t>
            </a:r>
            <a:r>
              <a:rPr lang="en-GB" sz="3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størrelse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mindre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Manchet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35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4.gang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Fed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mellemrubrik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5.gang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Forøge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Regular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brødtekst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18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pkt</a:t>
            </a:r>
            <a:endParaRPr lang="en-GB" sz="33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eaLnBrk="1" hangingPunct="1">
              <a:spcBef>
                <a:spcPct val="50000"/>
              </a:spcBef>
            </a:pP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Klik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‘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Formindsk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indryk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for at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gå</a:t>
            </a:r>
            <a:r>
              <a:rPr lang="en-GB" sz="33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33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tilbage</a:t>
            </a:r>
            <a:endParaRPr lang="en-GB" sz="33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497" y="6869694"/>
            <a:ext cx="105891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 userDrawn="1"/>
        </p:nvSpPr>
        <p:spPr bwMode="auto">
          <a:xfrm>
            <a:off x="-861836" y="6870141"/>
            <a:ext cx="496452" cy="63602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238" y="9870690"/>
            <a:ext cx="1010857" cy="6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 userDrawn="1"/>
        </p:nvSpPr>
        <p:spPr bwMode="auto">
          <a:xfrm>
            <a:off x="-956986" y="9888757"/>
            <a:ext cx="497745" cy="612068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36" name="Rounded Rectangle 35"/>
          <p:cNvSpPr/>
          <p:nvPr userDrawn="1"/>
        </p:nvSpPr>
        <p:spPr bwMode="auto">
          <a:xfrm>
            <a:off x="-1358450" y="9896007"/>
            <a:ext cx="488525" cy="625872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GB" sz="1500" dirty="0">
              <a:latin typeface="HelveticaNeueLT Std Lt Cn" pitchFamily="34" charset="0"/>
            </a:endParaRP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41450" y="13161600"/>
            <a:ext cx="27409775" cy="3564000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20313187" y="17191038"/>
            <a:ext cx="8535600" cy="21351874"/>
          </a:xfrm>
        </p:spPr>
        <p:txBody>
          <a:bodyPr/>
          <a:lstStyle>
            <a:lvl1pPr>
              <a:lnSpc>
                <a:spcPts val="6000"/>
              </a:lnSpc>
              <a:defRPr sz="4800" baseline="0"/>
            </a:lvl1pPr>
            <a:lvl2pPr>
              <a:lnSpc>
                <a:spcPts val="4500"/>
              </a:lnSpc>
              <a:defRPr sz="3500" b="1">
                <a:solidFill>
                  <a:schemeClr val="tx2"/>
                </a:solidFill>
              </a:defRPr>
            </a:lvl2pPr>
            <a:lvl3pPr>
              <a:lnSpc>
                <a:spcPts val="4500"/>
              </a:lnSpc>
              <a:defRPr sz="3500" baseline="0"/>
            </a:lvl3pPr>
            <a:lvl4pPr>
              <a:lnSpc>
                <a:spcPts val="4500"/>
              </a:lnSpc>
              <a:defRPr sz="3500"/>
            </a:lvl4pPr>
            <a:lvl5pPr>
              <a:lnSpc>
                <a:spcPts val="2400"/>
              </a:lnSpc>
              <a:defRPr sz="1800" b="1">
                <a:solidFill>
                  <a:schemeClr val="tx2"/>
                </a:solidFill>
              </a:defRPr>
            </a:lvl5pPr>
            <a:lvl6pPr>
              <a:lnSpc>
                <a:spcPts val="2400"/>
              </a:lnSpc>
              <a:defRPr sz="18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dirty="0" err="1" smtClean="0"/>
              <a:t>Manchet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Manchet</a:t>
            </a:r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(35/45 pkt.) 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(35/45pkt.)</a:t>
            </a:r>
          </a:p>
          <a:p>
            <a:pPr lvl="4"/>
            <a:r>
              <a:rPr lang="en-GB" dirty="0" err="1" smtClean="0"/>
              <a:t>Mellemrubrik</a:t>
            </a:r>
            <a:r>
              <a:rPr lang="en-GB" dirty="0" smtClean="0"/>
              <a:t> (Bold 18/24 pkt.)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(Regular 18/24 pkt.)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0552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DTU Corporate logo_F_A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225" y="1526162"/>
            <a:ext cx="1602000" cy="23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1450" y="5130000"/>
            <a:ext cx="27409775" cy="47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0000" y="13158788"/>
            <a:ext cx="27411225" cy="2585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Mellemrubrik</a:t>
            </a:r>
            <a:r>
              <a:rPr lang="en-GB" noProof="0" dirty="0" smtClean="0"/>
              <a:t> (22/30 pkt.)</a:t>
            </a:r>
          </a:p>
          <a:p>
            <a:pPr lvl="1"/>
            <a:r>
              <a:rPr lang="en-GB" noProof="0" dirty="0" err="1" smtClean="0"/>
              <a:t>Brødtekst</a:t>
            </a:r>
            <a:r>
              <a:rPr lang="en-GB" noProof="0" dirty="0" smtClean="0"/>
              <a:t> (22/30 pkt.)</a:t>
            </a:r>
          </a:p>
          <a:p>
            <a:pPr lvl="2"/>
            <a:r>
              <a:rPr lang="en-GB" noProof="0" dirty="0" err="1" smtClean="0"/>
              <a:t>Mellemrubrik</a:t>
            </a:r>
            <a:r>
              <a:rPr lang="en-GB" noProof="0" dirty="0" smtClean="0"/>
              <a:t> (18/24 pkt.)</a:t>
            </a:r>
          </a:p>
          <a:p>
            <a:pPr lvl="3"/>
            <a:r>
              <a:rPr lang="en-GB" noProof="0" dirty="0" err="1" smtClean="0"/>
              <a:t>Brødtekst</a:t>
            </a:r>
            <a:r>
              <a:rPr lang="en-GB" noProof="0" dirty="0" smtClean="0"/>
              <a:t> (18/24 pkt.)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 smtClean="0"/>
          </a:p>
        </p:txBody>
      </p:sp>
      <p:pic>
        <p:nvPicPr>
          <p:cNvPr id="4" name="SD_ART_Logo"/>
          <p:cNvPicPr preferRelativeResize="0"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84204"/>
            <a:ext cx="14799600" cy="1807200"/>
          </a:xfrm>
          <a:prstGeom prst="rect">
            <a:avLst/>
          </a:prstGeom>
          <a:noFill/>
        </p:spPr>
      </p:pic>
      <p:pic>
        <p:nvPicPr>
          <p:cNvPr id="2" name="SD_ART_Logo_bmkArt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184204"/>
            <a:ext cx="15001519" cy="180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5" r:id="rId2"/>
    <p:sldLayoutId id="2147483684" r:id="rId3"/>
    <p:sldLayoutId id="2147483686" r:id="rId4"/>
    <p:sldLayoutId id="2147483690" r:id="rId5"/>
    <p:sldLayoutId id="2147483687" r:id="rId6"/>
    <p:sldLayoutId id="2147483688" r:id="rId7"/>
    <p:sldLayoutId id="2147483689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ts val="18388"/>
        </a:lnSpc>
        <a:spcBef>
          <a:spcPct val="0"/>
        </a:spcBef>
        <a:spcAft>
          <a:spcPct val="0"/>
        </a:spcAft>
        <a:defRPr sz="16800" b="1">
          <a:solidFill>
            <a:schemeClr val="accent5"/>
          </a:solidFill>
          <a:latin typeface="+mj-lt"/>
          <a:ea typeface="+mj-ea"/>
          <a:cs typeface="+mj-cs"/>
        </a:defRPr>
      </a:lvl1pPr>
      <a:lvl2pPr algn="l" rtl="0" fontAlgn="base">
        <a:lnSpc>
          <a:spcPts val="16999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2pPr>
      <a:lvl3pPr algn="l" rtl="0" fontAlgn="base">
        <a:lnSpc>
          <a:spcPts val="16999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3pPr>
      <a:lvl4pPr algn="l" rtl="0" fontAlgn="base">
        <a:lnSpc>
          <a:spcPts val="16999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4pPr>
      <a:lvl5pPr algn="l" rtl="0" fontAlgn="base">
        <a:lnSpc>
          <a:spcPts val="16999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5pPr>
      <a:lvl6pPr marL="457156" algn="l" rtl="0" fontAlgn="base">
        <a:lnSpc>
          <a:spcPts val="16999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6pPr>
      <a:lvl7pPr marL="914318" algn="l" rtl="0" fontAlgn="base">
        <a:lnSpc>
          <a:spcPts val="16999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7pPr>
      <a:lvl8pPr marL="1371475" algn="l" rtl="0" fontAlgn="base">
        <a:lnSpc>
          <a:spcPts val="16999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8pPr>
      <a:lvl9pPr marL="1828636" algn="l" rtl="0" fontAlgn="base">
        <a:lnSpc>
          <a:spcPts val="16999"/>
        </a:lnSpc>
        <a:spcBef>
          <a:spcPct val="0"/>
        </a:spcBef>
        <a:spcAft>
          <a:spcPct val="0"/>
        </a:spcAft>
        <a:defRPr sz="160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algn="l" rtl="0" fontAlgn="base">
        <a:lnSpc>
          <a:spcPts val="4242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n-lt"/>
          <a:ea typeface="+mn-ea"/>
          <a:cs typeface="+mn-cs"/>
        </a:defRPr>
      </a:lvl1pPr>
      <a:lvl2pPr marL="1590" algn="l" rtl="0" fontAlgn="base">
        <a:lnSpc>
          <a:spcPts val="4242"/>
        </a:lnSpc>
        <a:spcBef>
          <a:spcPct val="0"/>
        </a:spcBef>
        <a:spcAft>
          <a:spcPct val="0"/>
        </a:spcAft>
        <a:defRPr sz="3300" b="0">
          <a:solidFill>
            <a:schemeClr val="tx1"/>
          </a:solidFill>
          <a:latin typeface="+mn-lt"/>
          <a:cs typeface="+mn-cs"/>
        </a:defRPr>
      </a:lvl2pPr>
      <a:lvl3pPr marL="3174" indent="0" algn="l" rtl="0" fontAlgn="base">
        <a:lnSpc>
          <a:spcPts val="3394"/>
        </a:lnSpc>
        <a:spcBef>
          <a:spcPct val="0"/>
        </a:spcBef>
        <a:spcAft>
          <a:spcPct val="0"/>
        </a:spcAft>
        <a:buFont typeface="Wingdings" pitchFamily="2" charset="2"/>
        <a:buNone/>
        <a:defRPr sz="2700" b="1">
          <a:solidFill>
            <a:schemeClr val="tx2"/>
          </a:solidFill>
          <a:latin typeface="+mn-lt"/>
          <a:cs typeface="+mn-cs"/>
        </a:defRPr>
      </a:lvl3pPr>
      <a:lvl4pPr marL="1590" indent="0" algn="l" rtl="0" fontAlgn="base">
        <a:lnSpc>
          <a:spcPts val="3394"/>
        </a:lnSpc>
        <a:spcBef>
          <a:spcPct val="0"/>
        </a:spcBef>
        <a:spcAft>
          <a:spcPct val="0"/>
        </a:spcAft>
        <a:buFont typeface="Wingdings" pitchFamily="2" charset="2"/>
        <a:buNone/>
        <a:defRPr sz="2700">
          <a:solidFill>
            <a:schemeClr val="tx1"/>
          </a:solidFill>
          <a:latin typeface="+mn-lt"/>
          <a:cs typeface="+mn-cs"/>
        </a:defRPr>
      </a:lvl4pPr>
      <a:lvl5pPr marL="0" indent="0" algn="l" rtl="0" fontAlgn="base">
        <a:lnSpc>
          <a:spcPts val="3394"/>
        </a:lnSpc>
        <a:spcBef>
          <a:spcPct val="0"/>
        </a:spcBef>
        <a:spcAft>
          <a:spcPct val="0"/>
        </a:spcAft>
        <a:buFont typeface="Wingdings" pitchFamily="2" charset="2"/>
        <a:buNone/>
        <a:defRPr sz="2700">
          <a:solidFill>
            <a:schemeClr val="tx1"/>
          </a:solidFill>
          <a:latin typeface="+mn-lt"/>
          <a:cs typeface="+mn-cs"/>
        </a:defRPr>
      </a:lvl5pPr>
      <a:lvl6pPr marL="0" indent="0" algn="l" rtl="0" fontAlgn="base">
        <a:lnSpc>
          <a:spcPts val="3394"/>
        </a:lnSpc>
        <a:spcBef>
          <a:spcPct val="0"/>
        </a:spcBef>
        <a:spcAft>
          <a:spcPct val="0"/>
        </a:spcAft>
        <a:buFont typeface="Wingdings" pitchFamily="2" charset="2"/>
        <a:buNone/>
        <a:defRPr sz="2700" baseline="0">
          <a:solidFill>
            <a:schemeClr val="tx1"/>
          </a:solidFill>
          <a:latin typeface="+mn-lt"/>
          <a:cs typeface="+mn-cs"/>
        </a:defRPr>
      </a:lvl6pPr>
      <a:lvl7pPr marL="2971530" indent="-609545" algn="l" rtl="0" fontAlgn="base">
        <a:lnSpc>
          <a:spcPts val="4498"/>
        </a:lnSpc>
        <a:spcBef>
          <a:spcPct val="0"/>
        </a:spcBef>
        <a:spcAft>
          <a:spcPct val="0"/>
        </a:spcAft>
        <a:buFont typeface="Wingdings" pitchFamily="2" charset="2"/>
        <a:buChar char=""/>
        <a:defRPr sz="3700">
          <a:solidFill>
            <a:schemeClr val="bg2"/>
          </a:solidFill>
          <a:latin typeface="+mn-lt"/>
          <a:cs typeface="+mn-cs"/>
        </a:defRPr>
      </a:lvl7pPr>
      <a:lvl8pPr marL="3428686" indent="-609545" algn="l" rtl="0" fontAlgn="base">
        <a:lnSpc>
          <a:spcPts val="4498"/>
        </a:lnSpc>
        <a:spcBef>
          <a:spcPct val="0"/>
        </a:spcBef>
        <a:spcAft>
          <a:spcPct val="0"/>
        </a:spcAft>
        <a:buFont typeface="Wingdings" pitchFamily="2" charset="2"/>
        <a:buChar char=""/>
        <a:defRPr sz="3700">
          <a:solidFill>
            <a:schemeClr val="bg2"/>
          </a:solidFill>
          <a:latin typeface="+mn-lt"/>
          <a:cs typeface="+mn-cs"/>
        </a:defRPr>
      </a:lvl8pPr>
      <a:lvl9pPr marL="3885848" indent="-609545" algn="l" rtl="0" fontAlgn="base">
        <a:lnSpc>
          <a:spcPts val="4498"/>
        </a:lnSpc>
        <a:spcBef>
          <a:spcPct val="0"/>
        </a:spcBef>
        <a:spcAft>
          <a:spcPct val="0"/>
        </a:spcAft>
        <a:buFont typeface="Wingdings" pitchFamily="2" charset="2"/>
        <a:buChar char=""/>
        <a:defRPr sz="37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4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8" name="Text Placeholder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21" name="Text Placeholder 2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23" name="Text Placeholder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7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29" name="Text Placeholder 2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36"/>
          </p:nvPr>
        </p:nvSpPr>
        <p:spPr/>
      </p:sp>
    </p:spTree>
    <p:extLst>
      <p:ext uri="{BB962C8B-B14F-4D97-AF65-F5344CB8AC3E}">
        <p14:creationId xmlns:p14="http://schemas.microsoft.com/office/powerpoint/2010/main" val="40748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8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7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5" name="Text Placeholder 1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8" name="Text Placeholder 1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20" name="Text Placeholder 1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5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5" name="Text Placeholder 2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28" name="Text Placeholder 2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30" name="Text Placeholder 2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3" name="Text Placeholder 2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8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8" name="Text Placeholder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56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8725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6" name="Text Placeholder 1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40467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7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6" name="Text Placeholder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4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23" name="Text Placeholder 2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endParaRPr lang="en-GB" dirty="0" smtClean="0"/>
          </a:p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26" name="Text Placeholder 2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3"/>
          </p:nvPr>
        </p:nvSpPr>
        <p:spPr/>
      </p:sp>
    </p:spTree>
    <p:extLst>
      <p:ext uri="{BB962C8B-B14F-4D97-AF65-F5344CB8AC3E}">
        <p14:creationId xmlns:p14="http://schemas.microsoft.com/office/powerpoint/2010/main" val="39571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7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 err="1" smtClean="0"/>
              <a:t>Manchet</a:t>
            </a:r>
            <a:r>
              <a:rPr lang="en-GB" dirty="0" smtClean="0"/>
              <a:t> 48/ 60, 1.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1"/>
            <a:r>
              <a:rPr lang="en-GB" dirty="0" err="1" smtClean="0"/>
              <a:t>Manchet</a:t>
            </a:r>
            <a:r>
              <a:rPr lang="en-GB" dirty="0" smtClean="0"/>
              <a:t> 35/45, 2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2"/>
            <a:r>
              <a:rPr lang="en-GB" dirty="0" err="1" smtClean="0"/>
              <a:t>Mellemrubrik</a:t>
            </a:r>
            <a:r>
              <a:rPr lang="en-GB" dirty="0" smtClean="0"/>
              <a:t> 35/45, 3.niveau</a:t>
            </a:r>
          </a:p>
          <a:p>
            <a:pPr lvl="3"/>
            <a:r>
              <a:rPr lang="en-GB" dirty="0" err="1" smtClean="0"/>
              <a:t>Brødtekst</a:t>
            </a:r>
            <a:r>
              <a:rPr lang="en-GB" dirty="0" smtClean="0"/>
              <a:t> 35/45, 4 .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Mellemrubtik</a:t>
            </a:r>
            <a:r>
              <a:rPr lang="en-GB" dirty="0" smtClean="0"/>
              <a:t> 18/24, 5.niveau</a:t>
            </a:r>
          </a:p>
          <a:p>
            <a:pPr lvl="5"/>
            <a:r>
              <a:rPr lang="en-GB" dirty="0" err="1" smtClean="0"/>
              <a:t>Brødtekst</a:t>
            </a:r>
            <a:r>
              <a:rPr lang="en-GB" dirty="0" smtClean="0"/>
              <a:t> 18/24, 6. </a:t>
            </a:r>
            <a:r>
              <a:rPr lang="en-GB" dirty="0" err="1" smtClean="0"/>
              <a:t>niveau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3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titute">
  <a:themeElements>
    <a:clrScheme name="2 DTU grey">
      <a:dk1>
        <a:srgbClr val="000000"/>
      </a:dk1>
      <a:lt1>
        <a:srgbClr val="FFFFFF"/>
      </a:lt1>
      <a:dk2>
        <a:srgbClr val="999999"/>
      </a:dk2>
      <a:lt2>
        <a:srgbClr val="EFEFEF"/>
      </a:lt2>
      <a:accent1>
        <a:srgbClr val="99CC33"/>
      </a:accent1>
      <a:accent2>
        <a:srgbClr val="FF6600"/>
      </a:accent2>
      <a:accent3>
        <a:srgbClr val="FF9900"/>
      </a:accent3>
      <a:accent4>
        <a:srgbClr val="FF0000"/>
      </a:accent4>
      <a:accent5>
        <a:srgbClr val="999999"/>
      </a:accent5>
      <a:accent6>
        <a:srgbClr val="33CCFF"/>
      </a:accent6>
      <a:hlink>
        <a:srgbClr val="0000FF"/>
      </a:hlink>
      <a:folHlink>
        <a:srgbClr val="800080"/>
      </a:folHlink>
    </a:clrScheme>
    <a:fontScheme name="DTU Poster A0 Bred 1 Spal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954</Words>
  <Application>Microsoft Office PowerPoint</Application>
  <PresentationFormat>Brugerdefineret</PresentationFormat>
  <Paragraphs>187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Institute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2012-11-28T13:58:58Z</dcterms:created>
  <dcterms:modified xsi:type="dcterms:W3CDTF">2016-09-13T09:26:54Z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SD_DocumentLanguageString">
    <vt:lpwstr>Engelsk (Storbritannien)</vt:lpwstr>
  </property>
  <property fmtid="{D5CDD505-2E9C-101B-9397-08002B2CF9AE}" pid="4" name="SD_CtlText_Usersettings_Userprofile">
    <vt:lpwstr>Navn Navnesen profil</vt:lpwstr>
  </property>
  <property fmtid="{D5CDD505-2E9C-101B-9397-08002B2CF9AE}" pid="5" name="SD_DocumentLanguage">
    <vt:lpwstr>en-GB</vt:lpwstr>
  </property>
  <property fmtid="{D5CDD505-2E9C-101B-9397-08002B2CF9AE}" pid="6" name="SD_UserprofileName">
    <vt:lpwstr>Navn Navnesen profil</vt:lpwstr>
  </property>
  <property fmtid="{D5CDD505-2E9C-101B-9397-08002B2CF9AE}" pid="7" name="SD_Office_SD_OFF_ID">
    <vt:lpwstr>72</vt:lpwstr>
  </property>
  <property fmtid="{D5CDD505-2E9C-101B-9397-08002B2CF9AE}" pid="8" name="SD_Office_SD_OFF_Group">
    <vt:lpwstr>Institut</vt:lpwstr>
  </property>
  <property fmtid="{D5CDD505-2E9C-101B-9397-08002B2CF9AE}" pid="9" name="SD_Office_SD_OFF_Identity">
    <vt:lpwstr>Corporate (PowerPoint)</vt:lpwstr>
  </property>
  <property fmtid="{D5CDD505-2E9C-101B-9397-08002B2CF9AE}" pid="10" name="SD_Office_SD_OFF_DTUNavn">
    <vt:lpwstr>Technical University of Denmark</vt:lpwstr>
  </property>
  <property fmtid="{D5CDD505-2E9C-101B-9397-08002B2CF9AE}" pid="11" name="SD_Office_SD_OFF_Workarea">
    <vt:lpwstr>Technical University of Denmark</vt:lpwstr>
  </property>
  <property fmtid="{D5CDD505-2E9C-101B-9397-08002B2CF9AE}" pid="12" name="SD_Office_SD_OFF_Name">
    <vt:lpwstr/>
  </property>
  <property fmtid="{D5CDD505-2E9C-101B-9397-08002B2CF9AE}" pid="13" name="SD_Office_SD_OFF_Address">
    <vt:lpwstr/>
  </property>
  <property fmtid="{D5CDD505-2E9C-101B-9397-08002B2CF9AE}" pid="14" name="SD_Office_SD_OFF_City">
    <vt:lpwstr/>
  </property>
  <property fmtid="{D5CDD505-2E9C-101B-9397-08002B2CF9AE}" pid="15" name="SD_Office_SD_OFF_CVR">
    <vt:lpwstr/>
  </property>
  <property fmtid="{D5CDD505-2E9C-101B-9397-08002B2CF9AE}" pid="16" name="SD_Office_SD_OFF_Phone">
    <vt:lpwstr/>
  </property>
  <property fmtid="{D5CDD505-2E9C-101B-9397-08002B2CF9AE}" pid="17" name="SD_Office_SD_OFF_Phone_2">
    <vt:lpwstr/>
  </property>
  <property fmtid="{D5CDD505-2E9C-101B-9397-08002B2CF9AE}" pid="18" name="SD_Office_SD_OFF_Department">
    <vt:lpwstr>Building 118</vt:lpwstr>
  </property>
  <property fmtid="{D5CDD505-2E9C-101B-9397-08002B2CF9AE}" pid="19" name="SD_Office_SD_OFF_Web">
    <vt:lpwstr>www.vindenergi.dtu.dk</vt:lpwstr>
  </property>
  <property fmtid="{D5CDD505-2E9C-101B-9397-08002B2CF9AE}" pid="20" name="SD_Office_SD_OFF_ImageDefinition">
    <vt:lpwstr>Udkast</vt:lpwstr>
  </property>
  <property fmtid="{D5CDD505-2E9C-101B-9397-08002B2CF9AE}" pid="21" name="SD_Office_SD_OFF_ArtworkDefinition">
    <vt:lpwstr>Standard</vt:lpwstr>
  </property>
  <property fmtid="{D5CDD505-2E9C-101B-9397-08002B2CF9AE}" pid="22" name="SD_Office_SD_OFF_PELogoName">
    <vt:lpwstr>Corporate_SecondLogo_%IANA%.png</vt:lpwstr>
  </property>
  <property fmtid="{D5CDD505-2E9C-101B-9397-08002B2CF9AE}" pid="23" name="SD_Office_SD_OFF_FriseName">
    <vt:lpwstr>Corporate_frise.png</vt:lpwstr>
  </property>
  <property fmtid="{D5CDD505-2E9C-101B-9397-08002B2CF9AE}" pid="24" name="SD_Office_SD_OFF_LogoName">
    <vt:lpwstr/>
  </property>
  <property fmtid="{D5CDD505-2E9C-101B-9397-08002B2CF9AE}" pid="25" name="SD_Office_SD_OFF_ColorTheme">
    <vt:lpwstr>DTU</vt:lpwstr>
  </property>
  <property fmtid="{D5CDD505-2E9C-101B-9397-08002B2CF9AE}" pid="26" name="SD_USR_Name">
    <vt:lpwstr>Navn Navnesen</vt:lpwstr>
  </property>
  <property fmtid="{D5CDD505-2E9C-101B-9397-08002B2CF9AE}" pid="27" name="SD_USR_Initials">
    <vt:lpwstr>NANA</vt:lpwstr>
  </property>
  <property fmtid="{D5CDD505-2E9C-101B-9397-08002B2CF9AE}" pid="28" name="SD_USR_Title">
    <vt:lpwstr>Titel</vt:lpwstr>
  </property>
  <property fmtid="{D5CDD505-2E9C-101B-9397-08002B2CF9AE}" pid="29" name="SD_USR_DirectPhone">
    <vt:lpwstr>00 00 00 00</vt:lpwstr>
  </property>
  <property fmtid="{D5CDD505-2E9C-101B-9397-08002B2CF9AE}" pid="30" name="SD_USR_Email">
    <vt:lpwstr>nana@adm.dtu.dk</vt:lpwstr>
  </property>
  <property fmtid="{D5CDD505-2E9C-101B-9397-08002B2CF9AE}" pid="31" name="SD_OFF_Identity">
    <vt:lpwstr>Corporate (PowerPoint)</vt:lpwstr>
  </property>
  <property fmtid="{D5CDD505-2E9C-101B-9397-08002B2CF9AE}" pid="32" name="SD_USR_Department">
    <vt:lpwstr/>
  </property>
  <property fmtid="{D5CDD505-2E9C-101B-9397-08002B2CF9AE}" pid="33" name="DocumentInfoFinished">
    <vt:lpwstr>True</vt:lpwstr>
  </property>
</Properties>
</file>